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x="9144000" cy="6858000"/>
  <p:notesSz cx="6858000" cy="99472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AR" sz="1800" spc="-1" strike="noStrike">
                <a:solidFill>
                  <a:srgbClr val="ffffff"/>
                </a:solidFill>
                <a:latin typeface="Corbel"/>
              </a:rPr>
              <a:t>Pulse para desplazar la página</a:t>
            </a:r>
            <a:endParaRPr b="0" lang="es-AR" sz="1800" spc="-1" strike="noStrike">
              <a:solidFill>
                <a:srgbClr val="ffffff"/>
              </a:solidFill>
              <a:latin typeface="Corbel"/>
            </a:endParaRPr>
          </a:p>
        </p:txBody>
      </p:sp>
      <p:sp>
        <p:nvSpPr>
          <p:cNvPr id="83" name="PlaceHolder 2"/>
          <p:cNvSpPr>
            <a:spLocks noGrp="1"/>
          </p:cNvSpPr>
          <p:nvPr>
            <p:ph type="body"/>
          </p:nvPr>
        </p:nvSpPr>
        <p:spPr>
          <a:xfrm>
            <a:off x="756000" y="5078520"/>
            <a:ext cx="6047640" cy="4811040"/>
          </a:xfrm>
          <a:prstGeom prst="rect">
            <a:avLst/>
          </a:prstGeom>
        </p:spPr>
        <p:txBody>
          <a:bodyPr lIns="0" rIns="0" tIns="0" bIns="0">
            <a:noAutofit/>
          </a:bodyPr>
          <a:p>
            <a:r>
              <a:rPr b="0" lang="es-AR" sz="2000" spc="-1" strike="noStrike">
                <a:latin typeface="Arial"/>
              </a:rPr>
              <a:t>Pulse para editar el formato de las notas</a:t>
            </a:r>
            <a:endParaRPr b="0" lang="es-AR" sz="2000" spc="-1" strike="noStrike">
              <a:latin typeface="Arial"/>
            </a:endParaRPr>
          </a:p>
        </p:txBody>
      </p:sp>
      <p:sp>
        <p:nvSpPr>
          <p:cNvPr id="84" name="PlaceHolder 3"/>
          <p:cNvSpPr>
            <a:spLocks noGrp="1"/>
          </p:cNvSpPr>
          <p:nvPr>
            <p:ph type="hdr"/>
          </p:nvPr>
        </p:nvSpPr>
        <p:spPr>
          <a:xfrm>
            <a:off x="0" y="0"/>
            <a:ext cx="3280680" cy="534240"/>
          </a:xfrm>
          <a:prstGeom prst="rect">
            <a:avLst/>
          </a:prstGeom>
        </p:spPr>
        <p:txBody>
          <a:bodyPr lIns="0" rIns="0" tIns="0" bIns="0">
            <a:noAutofit/>
          </a:bodyPr>
          <a:p>
            <a:r>
              <a:rPr b="0" lang="es-AR" sz="1400" spc="-1" strike="noStrike">
                <a:latin typeface="Times New Roman"/>
              </a:rPr>
              <a:t>&lt;cabecera&gt;</a:t>
            </a:r>
            <a:endParaRPr b="0" lang="es-AR" sz="1400" spc="-1" strike="noStrike">
              <a:latin typeface="Times New Roman"/>
            </a:endParaRPr>
          </a:p>
        </p:txBody>
      </p:sp>
      <p:sp>
        <p:nvSpPr>
          <p:cNvPr id="85" name="PlaceHolder 4"/>
          <p:cNvSpPr>
            <a:spLocks noGrp="1"/>
          </p:cNvSpPr>
          <p:nvPr>
            <p:ph type="dt"/>
          </p:nvPr>
        </p:nvSpPr>
        <p:spPr>
          <a:xfrm>
            <a:off x="4278960" y="0"/>
            <a:ext cx="3280680" cy="534240"/>
          </a:xfrm>
          <a:prstGeom prst="rect">
            <a:avLst/>
          </a:prstGeom>
        </p:spPr>
        <p:txBody>
          <a:bodyPr lIns="0" rIns="0" tIns="0" bIns="0">
            <a:noAutofit/>
          </a:bodyPr>
          <a:p>
            <a:pPr algn="r"/>
            <a:r>
              <a:rPr b="0" lang="es-AR" sz="1400" spc="-1" strike="noStrike">
                <a:latin typeface="Times New Roman"/>
              </a:rPr>
              <a:t>&lt;fecha/hora&gt;</a:t>
            </a:r>
            <a:endParaRPr b="0" lang="es-AR" sz="1400" spc="-1" strike="noStrike">
              <a:latin typeface="Times New Roman"/>
            </a:endParaRPr>
          </a:p>
        </p:txBody>
      </p:sp>
      <p:sp>
        <p:nvSpPr>
          <p:cNvPr id="86" name="PlaceHolder 5"/>
          <p:cNvSpPr>
            <a:spLocks noGrp="1"/>
          </p:cNvSpPr>
          <p:nvPr>
            <p:ph type="ftr"/>
          </p:nvPr>
        </p:nvSpPr>
        <p:spPr>
          <a:xfrm>
            <a:off x="0" y="10157400"/>
            <a:ext cx="3280680" cy="534240"/>
          </a:xfrm>
          <a:prstGeom prst="rect">
            <a:avLst/>
          </a:prstGeom>
        </p:spPr>
        <p:txBody>
          <a:bodyPr lIns="0" rIns="0" tIns="0" bIns="0" anchor="b">
            <a:noAutofit/>
          </a:bodyPr>
          <a:p>
            <a:r>
              <a:rPr b="0" lang="es-AR" sz="1400" spc="-1" strike="noStrike">
                <a:latin typeface="Times New Roman"/>
              </a:rPr>
              <a:t>&lt;pie de página&gt;</a:t>
            </a:r>
            <a:endParaRPr b="0" lang="es-AR" sz="1400" spc="-1" strike="noStrike">
              <a:latin typeface="Times New Roman"/>
            </a:endParaRPr>
          </a:p>
        </p:txBody>
      </p:sp>
      <p:sp>
        <p:nvSpPr>
          <p:cNvPr id="8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BDDEABD-78D5-4ED2-B07E-70666F167390}" type="slidenum">
              <a:rPr b="0" lang="es-AR" sz="1400" spc="-1" strike="noStrike">
                <a:latin typeface="Times New Roman"/>
              </a:rPr>
              <a:t>&lt;número&gt;</a:t>
            </a:fld>
            <a:endParaRPr b="0" lang="es-A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sldImg"/>
          </p:nvPr>
        </p:nvSpPr>
        <p:spPr>
          <a:xfrm>
            <a:off x="1190520" y="1243080"/>
            <a:ext cx="4476240" cy="3357360"/>
          </a:xfrm>
          <a:prstGeom prst="rect">
            <a:avLst/>
          </a:prstGeom>
        </p:spPr>
      </p:sp>
      <p:sp>
        <p:nvSpPr>
          <p:cNvPr id="103" name="PlaceHolder 2"/>
          <p:cNvSpPr>
            <a:spLocks noGrp="1"/>
          </p:cNvSpPr>
          <p:nvPr>
            <p:ph type="body"/>
          </p:nvPr>
        </p:nvSpPr>
        <p:spPr>
          <a:xfrm>
            <a:off x="685800" y="4787280"/>
            <a:ext cx="5486040" cy="3916440"/>
          </a:xfrm>
          <a:prstGeom prst="rect">
            <a:avLst/>
          </a:prstGeom>
        </p:spPr>
        <p:txBody>
          <a:bodyPr>
            <a:noAutofit/>
          </a:bodyPr>
          <a:p>
            <a:endParaRPr b="0" lang="es-AR" sz="2000" spc="-1" strike="noStrike">
              <a:latin typeface="Arial"/>
            </a:endParaRPr>
          </a:p>
        </p:txBody>
      </p:sp>
      <p:sp>
        <p:nvSpPr>
          <p:cNvPr id="104" name="TextShape 3"/>
          <p:cNvSpPr txBox="1"/>
          <p:nvPr/>
        </p:nvSpPr>
        <p:spPr>
          <a:xfrm>
            <a:off x="3884760" y="9448200"/>
            <a:ext cx="2971440" cy="498600"/>
          </a:xfrm>
          <a:prstGeom prst="rect">
            <a:avLst/>
          </a:prstGeom>
          <a:noFill/>
          <a:ln>
            <a:noFill/>
          </a:ln>
        </p:spPr>
        <p:txBody>
          <a:bodyPr anchor="b">
            <a:noAutofit/>
          </a:bodyPr>
          <a:p>
            <a:pPr algn="r">
              <a:lnSpc>
                <a:spcPct val="100000"/>
              </a:lnSpc>
            </a:pPr>
            <a:fld id="{7E2BB5EC-895A-43A6-AFDE-68AB03F9D7DF}" type="slidenum">
              <a:rPr b="0" lang="es-AR" sz="1200" spc="-1" strike="noStrike">
                <a:solidFill>
                  <a:srgbClr val="000000"/>
                </a:solidFill>
                <a:latin typeface="+mn-lt"/>
                <a:ea typeface="+mn-ea"/>
              </a:rPr>
              <a:t>&lt;número&gt;</a:t>
            </a:fld>
            <a:endParaRPr b="0" lang="es-A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27" name="PlaceHolder 2"/>
          <p:cNvSpPr>
            <a:spLocks noGrp="1"/>
          </p:cNvSpPr>
          <p:nvPr>
            <p:ph type="body"/>
          </p:nvPr>
        </p:nvSpPr>
        <p:spPr>
          <a:xfrm>
            <a:off x="1142280" y="1905120"/>
            <a:ext cx="685224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28" name="PlaceHolder 3"/>
          <p:cNvSpPr>
            <a:spLocks noGrp="1"/>
          </p:cNvSpPr>
          <p:nvPr>
            <p:ph type="body"/>
          </p:nvPr>
        </p:nvSpPr>
        <p:spPr>
          <a:xfrm>
            <a:off x="1142280" y="4054320"/>
            <a:ext cx="685224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30" name="PlaceHolder 2"/>
          <p:cNvSpPr>
            <a:spLocks noGrp="1"/>
          </p:cNvSpPr>
          <p:nvPr>
            <p:ph type="body"/>
          </p:nvPr>
        </p:nvSpPr>
        <p:spPr>
          <a:xfrm>
            <a:off x="114228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31" name="PlaceHolder 3"/>
          <p:cNvSpPr>
            <a:spLocks noGrp="1"/>
          </p:cNvSpPr>
          <p:nvPr>
            <p:ph type="body"/>
          </p:nvPr>
        </p:nvSpPr>
        <p:spPr>
          <a:xfrm>
            <a:off x="465336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32" name="PlaceHolder 4"/>
          <p:cNvSpPr>
            <a:spLocks noGrp="1"/>
          </p:cNvSpPr>
          <p:nvPr>
            <p:ph type="body"/>
          </p:nvPr>
        </p:nvSpPr>
        <p:spPr>
          <a:xfrm>
            <a:off x="114228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33" name="PlaceHolder 5"/>
          <p:cNvSpPr>
            <a:spLocks noGrp="1"/>
          </p:cNvSpPr>
          <p:nvPr>
            <p:ph type="body"/>
          </p:nvPr>
        </p:nvSpPr>
        <p:spPr>
          <a:xfrm>
            <a:off x="465336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35" name="PlaceHolder 2"/>
          <p:cNvSpPr>
            <a:spLocks noGrp="1"/>
          </p:cNvSpPr>
          <p:nvPr>
            <p:ph type="body"/>
          </p:nvPr>
        </p:nvSpPr>
        <p:spPr>
          <a:xfrm>
            <a:off x="1142280" y="19051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36" name="PlaceHolder 3"/>
          <p:cNvSpPr>
            <a:spLocks noGrp="1"/>
          </p:cNvSpPr>
          <p:nvPr>
            <p:ph type="body"/>
          </p:nvPr>
        </p:nvSpPr>
        <p:spPr>
          <a:xfrm>
            <a:off x="3458880" y="19051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37" name="PlaceHolder 4"/>
          <p:cNvSpPr>
            <a:spLocks noGrp="1"/>
          </p:cNvSpPr>
          <p:nvPr>
            <p:ph type="body"/>
          </p:nvPr>
        </p:nvSpPr>
        <p:spPr>
          <a:xfrm>
            <a:off x="5775840" y="19051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38" name="PlaceHolder 5"/>
          <p:cNvSpPr>
            <a:spLocks noGrp="1"/>
          </p:cNvSpPr>
          <p:nvPr>
            <p:ph type="body"/>
          </p:nvPr>
        </p:nvSpPr>
        <p:spPr>
          <a:xfrm>
            <a:off x="1142280" y="40543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39" name="PlaceHolder 6"/>
          <p:cNvSpPr>
            <a:spLocks noGrp="1"/>
          </p:cNvSpPr>
          <p:nvPr>
            <p:ph type="body"/>
          </p:nvPr>
        </p:nvSpPr>
        <p:spPr>
          <a:xfrm>
            <a:off x="3458880" y="40543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40" name="PlaceHolder 7"/>
          <p:cNvSpPr>
            <a:spLocks noGrp="1"/>
          </p:cNvSpPr>
          <p:nvPr>
            <p:ph type="body"/>
          </p:nvPr>
        </p:nvSpPr>
        <p:spPr>
          <a:xfrm>
            <a:off x="5775840" y="40543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47" name="PlaceHolder 2"/>
          <p:cNvSpPr>
            <a:spLocks noGrp="1"/>
          </p:cNvSpPr>
          <p:nvPr>
            <p:ph type="subTitle"/>
          </p:nvPr>
        </p:nvSpPr>
        <p:spPr>
          <a:xfrm>
            <a:off x="1142280" y="1905120"/>
            <a:ext cx="6852240" cy="411444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49" name="PlaceHolder 2"/>
          <p:cNvSpPr>
            <a:spLocks noGrp="1"/>
          </p:cNvSpPr>
          <p:nvPr>
            <p:ph type="body"/>
          </p:nvPr>
        </p:nvSpPr>
        <p:spPr>
          <a:xfrm>
            <a:off x="1142280" y="1905120"/>
            <a:ext cx="6852240" cy="411444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51" name="PlaceHolder 2"/>
          <p:cNvSpPr>
            <a:spLocks noGrp="1"/>
          </p:cNvSpPr>
          <p:nvPr>
            <p:ph type="body"/>
          </p:nvPr>
        </p:nvSpPr>
        <p:spPr>
          <a:xfrm>
            <a:off x="114228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
        <p:nvSpPr>
          <p:cNvPr id="52" name="PlaceHolder 3"/>
          <p:cNvSpPr>
            <a:spLocks noGrp="1"/>
          </p:cNvSpPr>
          <p:nvPr>
            <p:ph type="body"/>
          </p:nvPr>
        </p:nvSpPr>
        <p:spPr>
          <a:xfrm>
            <a:off x="465336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142280" y="380880"/>
            <a:ext cx="6859440" cy="635760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56" name="PlaceHolder 2"/>
          <p:cNvSpPr>
            <a:spLocks noGrp="1"/>
          </p:cNvSpPr>
          <p:nvPr>
            <p:ph type="body"/>
          </p:nvPr>
        </p:nvSpPr>
        <p:spPr>
          <a:xfrm>
            <a:off x="114228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57" name="PlaceHolder 3"/>
          <p:cNvSpPr>
            <a:spLocks noGrp="1"/>
          </p:cNvSpPr>
          <p:nvPr>
            <p:ph type="body"/>
          </p:nvPr>
        </p:nvSpPr>
        <p:spPr>
          <a:xfrm>
            <a:off x="465336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
        <p:nvSpPr>
          <p:cNvPr id="58" name="PlaceHolder 4"/>
          <p:cNvSpPr>
            <a:spLocks noGrp="1"/>
          </p:cNvSpPr>
          <p:nvPr>
            <p:ph type="body"/>
          </p:nvPr>
        </p:nvSpPr>
        <p:spPr>
          <a:xfrm>
            <a:off x="114228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6" name="PlaceHolder 2"/>
          <p:cNvSpPr>
            <a:spLocks noGrp="1"/>
          </p:cNvSpPr>
          <p:nvPr>
            <p:ph type="subTitle"/>
          </p:nvPr>
        </p:nvSpPr>
        <p:spPr>
          <a:xfrm>
            <a:off x="1142280" y="1905120"/>
            <a:ext cx="6852240" cy="411444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60" name="PlaceHolder 2"/>
          <p:cNvSpPr>
            <a:spLocks noGrp="1"/>
          </p:cNvSpPr>
          <p:nvPr>
            <p:ph type="body"/>
          </p:nvPr>
        </p:nvSpPr>
        <p:spPr>
          <a:xfrm>
            <a:off x="114228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
        <p:nvSpPr>
          <p:cNvPr id="61" name="PlaceHolder 3"/>
          <p:cNvSpPr>
            <a:spLocks noGrp="1"/>
          </p:cNvSpPr>
          <p:nvPr>
            <p:ph type="body"/>
          </p:nvPr>
        </p:nvSpPr>
        <p:spPr>
          <a:xfrm>
            <a:off x="465336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62" name="PlaceHolder 4"/>
          <p:cNvSpPr>
            <a:spLocks noGrp="1"/>
          </p:cNvSpPr>
          <p:nvPr>
            <p:ph type="body"/>
          </p:nvPr>
        </p:nvSpPr>
        <p:spPr>
          <a:xfrm>
            <a:off x="465336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64" name="PlaceHolder 2"/>
          <p:cNvSpPr>
            <a:spLocks noGrp="1"/>
          </p:cNvSpPr>
          <p:nvPr>
            <p:ph type="body"/>
          </p:nvPr>
        </p:nvSpPr>
        <p:spPr>
          <a:xfrm>
            <a:off x="114228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65" name="PlaceHolder 3"/>
          <p:cNvSpPr>
            <a:spLocks noGrp="1"/>
          </p:cNvSpPr>
          <p:nvPr>
            <p:ph type="body"/>
          </p:nvPr>
        </p:nvSpPr>
        <p:spPr>
          <a:xfrm>
            <a:off x="465336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66" name="PlaceHolder 4"/>
          <p:cNvSpPr>
            <a:spLocks noGrp="1"/>
          </p:cNvSpPr>
          <p:nvPr>
            <p:ph type="body"/>
          </p:nvPr>
        </p:nvSpPr>
        <p:spPr>
          <a:xfrm>
            <a:off x="1142280" y="4054320"/>
            <a:ext cx="685224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68" name="PlaceHolder 2"/>
          <p:cNvSpPr>
            <a:spLocks noGrp="1"/>
          </p:cNvSpPr>
          <p:nvPr>
            <p:ph type="body"/>
          </p:nvPr>
        </p:nvSpPr>
        <p:spPr>
          <a:xfrm>
            <a:off x="1142280" y="1905120"/>
            <a:ext cx="685224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69" name="PlaceHolder 3"/>
          <p:cNvSpPr>
            <a:spLocks noGrp="1"/>
          </p:cNvSpPr>
          <p:nvPr>
            <p:ph type="body"/>
          </p:nvPr>
        </p:nvSpPr>
        <p:spPr>
          <a:xfrm>
            <a:off x="1142280" y="4054320"/>
            <a:ext cx="685224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71" name="PlaceHolder 2"/>
          <p:cNvSpPr>
            <a:spLocks noGrp="1"/>
          </p:cNvSpPr>
          <p:nvPr>
            <p:ph type="body"/>
          </p:nvPr>
        </p:nvSpPr>
        <p:spPr>
          <a:xfrm>
            <a:off x="114228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72" name="PlaceHolder 3"/>
          <p:cNvSpPr>
            <a:spLocks noGrp="1"/>
          </p:cNvSpPr>
          <p:nvPr>
            <p:ph type="body"/>
          </p:nvPr>
        </p:nvSpPr>
        <p:spPr>
          <a:xfrm>
            <a:off x="465336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73" name="PlaceHolder 4"/>
          <p:cNvSpPr>
            <a:spLocks noGrp="1"/>
          </p:cNvSpPr>
          <p:nvPr>
            <p:ph type="body"/>
          </p:nvPr>
        </p:nvSpPr>
        <p:spPr>
          <a:xfrm>
            <a:off x="114228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74" name="PlaceHolder 5"/>
          <p:cNvSpPr>
            <a:spLocks noGrp="1"/>
          </p:cNvSpPr>
          <p:nvPr>
            <p:ph type="body"/>
          </p:nvPr>
        </p:nvSpPr>
        <p:spPr>
          <a:xfrm>
            <a:off x="465336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76" name="PlaceHolder 2"/>
          <p:cNvSpPr>
            <a:spLocks noGrp="1"/>
          </p:cNvSpPr>
          <p:nvPr>
            <p:ph type="body"/>
          </p:nvPr>
        </p:nvSpPr>
        <p:spPr>
          <a:xfrm>
            <a:off x="1142280" y="19051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77" name="PlaceHolder 3"/>
          <p:cNvSpPr>
            <a:spLocks noGrp="1"/>
          </p:cNvSpPr>
          <p:nvPr>
            <p:ph type="body"/>
          </p:nvPr>
        </p:nvSpPr>
        <p:spPr>
          <a:xfrm>
            <a:off x="3458880" y="19051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78" name="PlaceHolder 4"/>
          <p:cNvSpPr>
            <a:spLocks noGrp="1"/>
          </p:cNvSpPr>
          <p:nvPr>
            <p:ph type="body"/>
          </p:nvPr>
        </p:nvSpPr>
        <p:spPr>
          <a:xfrm>
            <a:off x="5775840" y="19051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79" name="PlaceHolder 5"/>
          <p:cNvSpPr>
            <a:spLocks noGrp="1"/>
          </p:cNvSpPr>
          <p:nvPr>
            <p:ph type="body"/>
          </p:nvPr>
        </p:nvSpPr>
        <p:spPr>
          <a:xfrm>
            <a:off x="1142280" y="40543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80" name="PlaceHolder 6"/>
          <p:cNvSpPr>
            <a:spLocks noGrp="1"/>
          </p:cNvSpPr>
          <p:nvPr>
            <p:ph type="body"/>
          </p:nvPr>
        </p:nvSpPr>
        <p:spPr>
          <a:xfrm>
            <a:off x="3458880" y="40543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81" name="PlaceHolder 7"/>
          <p:cNvSpPr>
            <a:spLocks noGrp="1"/>
          </p:cNvSpPr>
          <p:nvPr>
            <p:ph type="body"/>
          </p:nvPr>
        </p:nvSpPr>
        <p:spPr>
          <a:xfrm>
            <a:off x="5775840" y="4054320"/>
            <a:ext cx="22060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8" name="PlaceHolder 2"/>
          <p:cNvSpPr>
            <a:spLocks noGrp="1"/>
          </p:cNvSpPr>
          <p:nvPr>
            <p:ph type="body"/>
          </p:nvPr>
        </p:nvSpPr>
        <p:spPr>
          <a:xfrm>
            <a:off x="1142280" y="1905120"/>
            <a:ext cx="6852240" cy="411444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10" name="PlaceHolder 2"/>
          <p:cNvSpPr>
            <a:spLocks noGrp="1"/>
          </p:cNvSpPr>
          <p:nvPr>
            <p:ph type="body"/>
          </p:nvPr>
        </p:nvSpPr>
        <p:spPr>
          <a:xfrm>
            <a:off x="114228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
        <p:nvSpPr>
          <p:cNvPr id="11" name="PlaceHolder 3"/>
          <p:cNvSpPr>
            <a:spLocks noGrp="1"/>
          </p:cNvSpPr>
          <p:nvPr>
            <p:ph type="body"/>
          </p:nvPr>
        </p:nvSpPr>
        <p:spPr>
          <a:xfrm>
            <a:off x="465336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142280" y="380880"/>
            <a:ext cx="6859440" cy="635760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15" name="PlaceHolder 2"/>
          <p:cNvSpPr>
            <a:spLocks noGrp="1"/>
          </p:cNvSpPr>
          <p:nvPr>
            <p:ph type="body"/>
          </p:nvPr>
        </p:nvSpPr>
        <p:spPr>
          <a:xfrm>
            <a:off x="114228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16" name="PlaceHolder 3"/>
          <p:cNvSpPr>
            <a:spLocks noGrp="1"/>
          </p:cNvSpPr>
          <p:nvPr>
            <p:ph type="body"/>
          </p:nvPr>
        </p:nvSpPr>
        <p:spPr>
          <a:xfrm>
            <a:off x="465336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
        <p:nvSpPr>
          <p:cNvPr id="17" name="PlaceHolder 4"/>
          <p:cNvSpPr>
            <a:spLocks noGrp="1"/>
          </p:cNvSpPr>
          <p:nvPr>
            <p:ph type="body"/>
          </p:nvPr>
        </p:nvSpPr>
        <p:spPr>
          <a:xfrm>
            <a:off x="114228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19" name="PlaceHolder 2"/>
          <p:cNvSpPr>
            <a:spLocks noGrp="1"/>
          </p:cNvSpPr>
          <p:nvPr>
            <p:ph type="body"/>
          </p:nvPr>
        </p:nvSpPr>
        <p:spPr>
          <a:xfrm>
            <a:off x="1142280" y="1905120"/>
            <a:ext cx="3343680" cy="4114440"/>
          </a:xfrm>
          <a:prstGeom prst="rect">
            <a:avLst/>
          </a:prstGeom>
        </p:spPr>
        <p:txBody>
          <a:bodyPr lIns="0" rIns="0" tIns="0" bIns="0">
            <a:normAutofit/>
          </a:bodyPr>
          <a:p>
            <a:endParaRPr b="0" lang="es-AR" sz="1350" spc="-1" strike="noStrike">
              <a:solidFill>
                <a:srgbClr val="ffffff"/>
              </a:solidFill>
              <a:latin typeface="Corbel"/>
            </a:endParaRPr>
          </a:p>
        </p:txBody>
      </p:sp>
      <p:sp>
        <p:nvSpPr>
          <p:cNvPr id="20" name="PlaceHolder 3"/>
          <p:cNvSpPr>
            <a:spLocks noGrp="1"/>
          </p:cNvSpPr>
          <p:nvPr>
            <p:ph type="body"/>
          </p:nvPr>
        </p:nvSpPr>
        <p:spPr>
          <a:xfrm>
            <a:off x="465336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21" name="PlaceHolder 4"/>
          <p:cNvSpPr>
            <a:spLocks noGrp="1"/>
          </p:cNvSpPr>
          <p:nvPr>
            <p:ph type="body"/>
          </p:nvPr>
        </p:nvSpPr>
        <p:spPr>
          <a:xfrm>
            <a:off x="4653360" y="40543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42280" y="380880"/>
            <a:ext cx="6859440" cy="1371240"/>
          </a:xfrm>
          <a:prstGeom prst="rect">
            <a:avLst/>
          </a:prstGeom>
        </p:spPr>
        <p:txBody>
          <a:bodyPr lIns="0" rIns="0" tIns="0" bIns="0" anchor="ctr">
            <a:spAutoFit/>
          </a:bodyPr>
          <a:p>
            <a:endParaRPr b="0" lang="es-AR" sz="1800" spc="-1" strike="noStrike">
              <a:solidFill>
                <a:srgbClr val="ffffff"/>
              </a:solidFill>
              <a:latin typeface="Corbel"/>
            </a:endParaRPr>
          </a:p>
        </p:txBody>
      </p:sp>
      <p:sp>
        <p:nvSpPr>
          <p:cNvPr id="23" name="PlaceHolder 2"/>
          <p:cNvSpPr>
            <a:spLocks noGrp="1"/>
          </p:cNvSpPr>
          <p:nvPr>
            <p:ph type="body"/>
          </p:nvPr>
        </p:nvSpPr>
        <p:spPr>
          <a:xfrm>
            <a:off x="114228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24" name="PlaceHolder 3"/>
          <p:cNvSpPr>
            <a:spLocks noGrp="1"/>
          </p:cNvSpPr>
          <p:nvPr>
            <p:ph type="body"/>
          </p:nvPr>
        </p:nvSpPr>
        <p:spPr>
          <a:xfrm>
            <a:off x="4653360" y="1905120"/>
            <a:ext cx="3343680" cy="1962360"/>
          </a:xfrm>
          <a:prstGeom prst="rect">
            <a:avLst/>
          </a:prstGeom>
        </p:spPr>
        <p:txBody>
          <a:bodyPr lIns="0" rIns="0" tIns="0" bIns="0">
            <a:normAutofit/>
          </a:bodyPr>
          <a:p>
            <a:endParaRPr b="0" lang="es-AR" sz="1350" spc="-1" strike="noStrike">
              <a:solidFill>
                <a:srgbClr val="ffffff"/>
              </a:solidFill>
              <a:latin typeface="Corbel"/>
            </a:endParaRPr>
          </a:p>
        </p:txBody>
      </p:sp>
      <p:sp>
        <p:nvSpPr>
          <p:cNvPr id="25" name="PlaceHolder 4"/>
          <p:cNvSpPr>
            <a:spLocks noGrp="1"/>
          </p:cNvSpPr>
          <p:nvPr>
            <p:ph type="body"/>
          </p:nvPr>
        </p:nvSpPr>
        <p:spPr>
          <a:xfrm>
            <a:off x="1142280" y="4054320"/>
            <a:ext cx="6852240" cy="1962360"/>
          </a:xfrm>
          <a:prstGeom prst="rect">
            <a:avLst/>
          </a:prstGeom>
        </p:spPr>
        <p:txBody>
          <a:bodyPr lIns="0" rIns="0" tIns="0" bIns="0">
            <a:normAutofit/>
          </a:bodyPr>
          <a:p>
            <a:endParaRPr b="0" lang="es-AR" sz="1350" spc="-1" strike="noStrike">
              <a:solidFill>
                <a:srgbClr val="ffffff"/>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1027"/>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6171480" y="6400800"/>
            <a:ext cx="1086840" cy="275760"/>
          </a:xfrm>
          <a:prstGeom prst="rect">
            <a:avLst/>
          </a:prstGeom>
        </p:spPr>
        <p:txBody>
          <a:bodyPr anchor="ctr">
            <a:noAutofit/>
          </a:bodyPr>
          <a:p>
            <a:pPr algn="r">
              <a:lnSpc>
                <a:spcPct val="100000"/>
              </a:lnSpc>
            </a:pPr>
            <a:fld id="{1186D015-9B9B-4EA2-9C3D-E887A459EF15}" type="datetime">
              <a:rPr b="0" lang="es-AR" sz="569" spc="-1" strike="noStrike">
                <a:solidFill>
                  <a:srgbClr val="ffffff"/>
                </a:solidFill>
                <a:latin typeface="Corbel"/>
              </a:rPr>
              <a:t>13/09/22</a:t>
            </a:fld>
            <a:endParaRPr b="0" lang="es-AR" sz="569" spc="-1" strike="noStrike">
              <a:latin typeface="Times New Roman"/>
            </a:endParaRPr>
          </a:p>
        </p:txBody>
      </p:sp>
      <p:sp>
        <p:nvSpPr>
          <p:cNvPr id="1" name="PlaceHolder 2"/>
          <p:cNvSpPr>
            <a:spLocks noGrp="1"/>
          </p:cNvSpPr>
          <p:nvPr>
            <p:ph type="ftr"/>
          </p:nvPr>
        </p:nvSpPr>
        <p:spPr>
          <a:xfrm>
            <a:off x="1142280" y="6400800"/>
            <a:ext cx="4915800" cy="275760"/>
          </a:xfrm>
          <a:prstGeom prst="rect">
            <a:avLst/>
          </a:prstGeom>
        </p:spPr>
        <p:txBody>
          <a:bodyPr anchor="ctr">
            <a:noAutofit/>
          </a:bodyPr>
          <a:p>
            <a:endParaRPr b="0" lang="es-AR" sz="2400" spc="-1" strike="noStrike">
              <a:latin typeface="Times New Roman"/>
            </a:endParaRPr>
          </a:p>
        </p:txBody>
      </p:sp>
      <p:sp>
        <p:nvSpPr>
          <p:cNvPr id="2" name="PlaceHolder 3"/>
          <p:cNvSpPr>
            <a:spLocks noGrp="1"/>
          </p:cNvSpPr>
          <p:nvPr>
            <p:ph type="sldNum"/>
          </p:nvPr>
        </p:nvSpPr>
        <p:spPr>
          <a:xfrm>
            <a:off x="7373160" y="6400800"/>
            <a:ext cx="628560" cy="275760"/>
          </a:xfrm>
          <a:prstGeom prst="rect">
            <a:avLst/>
          </a:prstGeom>
        </p:spPr>
        <p:txBody>
          <a:bodyPr anchor="ctr">
            <a:noAutofit/>
          </a:bodyPr>
          <a:p>
            <a:pPr algn="r">
              <a:lnSpc>
                <a:spcPct val="100000"/>
              </a:lnSpc>
            </a:pPr>
            <a:fld id="{93591AF6-9B76-4688-8573-48832A077014}" type="slidenum">
              <a:rPr b="0" lang="es-AR" sz="569" spc="-1" strike="noStrike">
                <a:solidFill>
                  <a:srgbClr val="ffffff"/>
                </a:solidFill>
                <a:latin typeface="Corbel"/>
              </a:rPr>
              <a:t>&lt;número&gt;</a:t>
            </a:fld>
            <a:endParaRPr b="0" lang="es-AR" sz="569" spc="-1" strike="noStrike">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s-AR" sz="1800" spc="-1" strike="noStrike">
                <a:solidFill>
                  <a:srgbClr val="ffffff"/>
                </a:solidFill>
                <a:latin typeface="Corbel"/>
              </a:rPr>
              <a:t>Pulse para editar el formato del texto de título</a:t>
            </a:r>
            <a:endParaRPr b="0" lang="es-AR" sz="1800" spc="-1" strike="noStrike">
              <a:solidFill>
                <a:srgbClr val="ffffff"/>
              </a:solidFill>
              <a:latin typeface="Corbel"/>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AR" sz="1350" spc="-1" strike="noStrike">
                <a:solidFill>
                  <a:srgbClr val="ffffff"/>
                </a:solidFill>
                <a:latin typeface="Corbel"/>
              </a:rPr>
              <a:t>Pulse para editar el formato de esquema del texto</a:t>
            </a:r>
            <a:endParaRPr b="0" lang="es-AR" sz="1350" spc="-1" strike="noStrike">
              <a:solidFill>
                <a:srgbClr val="ffffff"/>
              </a:solidFill>
              <a:latin typeface="Corbel"/>
            </a:endParaRPr>
          </a:p>
          <a:p>
            <a:pPr lvl="1" marL="864000" indent="-324000">
              <a:spcBef>
                <a:spcPts val="1134"/>
              </a:spcBef>
              <a:buClr>
                <a:srgbClr val="ffffff"/>
              </a:buClr>
              <a:buSzPct val="75000"/>
              <a:buFont typeface="Symbol" charset="2"/>
              <a:buChar char=""/>
            </a:pPr>
            <a:r>
              <a:rPr b="0" lang="es-AR" sz="1019" spc="-1" strike="noStrike">
                <a:solidFill>
                  <a:srgbClr val="ffffff"/>
                </a:solidFill>
                <a:latin typeface="Corbel"/>
              </a:rPr>
              <a:t>Segundo nivel del esquema</a:t>
            </a:r>
            <a:endParaRPr b="0" lang="es-AR" sz="1019" spc="-1" strike="noStrike">
              <a:solidFill>
                <a:srgbClr val="ffffff"/>
              </a:solidFill>
              <a:latin typeface="Corbel"/>
            </a:endParaRPr>
          </a:p>
          <a:p>
            <a:pPr lvl="2" marL="1296000" indent="-288000">
              <a:spcBef>
                <a:spcPts val="850"/>
              </a:spcBef>
              <a:buClr>
                <a:srgbClr val="ffffff"/>
              </a:buClr>
              <a:buSzPct val="45000"/>
              <a:buFont typeface="Wingdings" charset="2"/>
              <a:buChar char=""/>
            </a:pPr>
            <a:r>
              <a:rPr b="0" lang="es-AR" sz="900" spc="-1" strike="noStrike">
                <a:solidFill>
                  <a:srgbClr val="ffffff"/>
                </a:solidFill>
                <a:latin typeface="Corbel"/>
              </a:rPr>
              <a:t>Tercer nivel del esquema</a:t>
            </a:r>
            <a:endParaRPr b="0" lang="es-AR" sz="900" spc="-1" strike="noStrike">
              <a:solidFill>
                <a:srgbClr val="ffffff"/>
              </a:solidFill>
              <a:latin typeface="Corbel"/>
            </a:endParaRPr>
          </a:p>
          <a:p>
            <a:pPr lvl="3" marL="1728000" indent="-216000">
              <a:spcBef>
                <a:spcPts val="567"/>
              </a:spcBef>
              <a:buClr>
                <a:srgbClr val="ffffff"/>
              </a:buClr>
              <a:buSzPct val="75000"/>
              <a:buFont typeface="Symbol" charset="2"/>
              <a:buChar char=""/>
            </a:pPr>
            <a:r>
              <a:rPr b="0" lang="es-AR" sz="900" spc="-1" strike="noStrike">
                <a:solidFill>
                  <a:srgbClr val="ffffff"/>
                </a:solidFill>
                <a:latin typeface="Corbel"/>
              </a:rPr>
              <a:t>Cuarto nivel del esquema</a:t>
            </a:r>
            <a:endParaRPr b="0" lang="es-AR" sz="900" spc="-1" strike="noStrike">
              <a:solidFill>
                <a:srgbClr val="ffffff"/>
              </a:solidFill>
              <a:latin typeface="Corbel"/>
            </a:endParaRPr>
          </a:p>
          <a:p>
            <a:pPr lvl="4" marL="2160000" indent="-216000">
              <a:spcBef>
                <a:spcPts val="283"/>
              </a:spcBef>
              <a:buClr>
                <a:srgbClr val="ffffff"/>
              </a:buClr>
              <a:buSzPct val="45000"/>
              <a:buFont typeface="Wingdings" charset="2"/>
              <a:buChar char=""/>
            </a:pPr>
            <a:r>
              <a:rPr b="0" lang="es-AR" sz="2000" spc="-1" strike="noStrike">
                <a:solidFill>
                  <a:srgbClr val="ffffff"/>
                </a:solidFill>
                <a:latin typeface="Corbel"/>
              </a:rPr>
              <a:t>Quinto nivel del esquema</a:t>
            </a:r>
            <a:endParaRPr b="0" lang="es-AR" sz="2000" spc="-1" strike="noStrike">
              <a:solidFill>
                <a:srgbClr val="ffffff"/>
              </a:solidFill>
              <a:latin typeface="Corbel"/>
            </a:endParaRPr>
          </a:p>
          <a:p>
            <a:pPr lvl="5" marL="2592000" indent="-216000">
              <a:spcBef>
                <a:spcPts val="283"/>
              </a:spcBef>
              <a:buClr>
                <a:srgbClr val="ffffff"/>
              </a:buClr>
              <a:buSzPct val="45000"/>
              <a:buFont typeface="Wingdings" charset="2"/>
              <a:buChar char=""/>
            </a:pPr>
            <a:r>
              <a:rPr b="0" lang="es-AR" sz="2000" spc="-1" strike="noStrike">
                <a:solidFill>
                  <a:srgbClr val="ffffff"/>
                </a:solidFill>
                <a:latin typeface="Corbel"/>
              </a:rPr>
              <a:t>Sexto nivel del esquema</a:t>
            </a:r>
            <a:endParaRPr b="0" lang="es-AR" sz="2000" spc="-1" strike="noStrike">
              <a:solidFill>
                <a:srgbClr val="ffffff"/>
              </a:solidFill>
              <a:latin typeface="Corbel"/>
            </a:endParaRPr>
          </a:p>
          <a:p>
            <a:pPr lvl="6" marL="3024000" indent="-216000">
              <a:spcBef>
                <a:spcPts val="283"/>
              </a:spcBef>
              <a:buClr>
                <a:srgbClr val="ffffff"/>
              </a:buClr>
              <a:buSzPct val="45000"/>
              <a:buFont typeface="Wingdings" charset="2"/>
              <a:buChar char=""/>
            </a:pPr>
            <a:r>
              <a:rPr b="0" lang="es-AR" sz="2000" spc="-1" strike="noStrike">
                <a:solidFill>
                  <a:srgbClr val="ffffff"/>
                </a:solidFill>
                <a:latin typeface="Corbel"/>
              </a:rPr>
              <a:t>Séptimo nivel del esquema</a:t>
            </a:r>
            <a:endParaRPr b="0" lang="es-AR"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142280" y="380880"/>
            <a:ext cx="6859440" cy="1371240"/>
          </a:xfrm>
          <a:prstGeom prst="rect">
            <a:avLst/>
          </a:prstGeom>
        </p:spPr>
        <p:txBody>
          <a:bodyPr anchor="b">
            <a:noAutofit/>
          </a:bodyPr>
          <a:p>
            <a:pPr>
              <a:lnSpc>
                <a:spcPct val="90000"/>
              </a:lnSpc>
            </a:pPr>
            <a:r>
              <a:rPr b="0" lang="es-AR" sz="2029" spc="55" strike="noStrike">
                <a:solidFill>
                  <a:srgbClr val="ffffff"/>
                </a:solidFill>
                <a:latin typeface="Corbel"/>
              </a:rPr>
              <a:t>Haga clic para modificar el estilo de título del patrón</a:t>
            </a:r>
            <a:endParaRPr b="0" lang="es-AR" sz="2029" spc="-1" strike="noStrike">
              <a:solidFill>
                <a:srgbClr val="ffffff"/>
              </a:solidFill>
              <a:latin typeface="Corbel"/>
            </a:endParaRPr>
          </a:p>
        </p:txBody>
      </p:sp>
      <p:sp>
        <p:nvSpPr>
          <p:cNvPr id="42" name="PlaceHolder 2"/>
          <p:cNvSpPr>
            <a:spLocks noGrp="1"/>
          </p:cNvSpPr>
          <p:nvPr>
            <p:ph type="body"/>
          </p:nvPr>
        </p:nvSpPr>
        <p:spPr>
          <a:xfrm>
            <a:off x="1142280" y="1905120"/>
            <a:ext cx="6852240" cy="4114440"/>
          </a:xfrm>
          <a:prstGeom prst="rect">
            <a:avLst/>
          </a:prstGeom>
        </p:spPr>
        <p:txBody>
          <a:bodyPr>
            <a:noAutofit/>
          </a:bodyPr>
          <a:p>
            <a:pPr marL="126000" indent="-125640">
              <a:lnSpc>
                <a:spcPct val="90000"/>
              </a:lnSpc>
              <a:spcBef>
                <a:spcPts val="1012"/>
              </a:spcBef>
              <a:buClr>
                <a:srgbClr val="56c5ff"/>
              </a:buClr>
              <a:buFont typeface="Arial"/>
              <a:buChar char="•"/>
            </a:pPr>
            <a:r>
              <a:rPr b="0" lang="es-AR" sz="1350" spc="-1" strike="noStrike">
                <a:solidFill>
                  <a:srgbClr val="ffffff"/>
                </a:solidFill>
                <a:latin typeface="Corbel"/>
              </a:rPr>
              <a:t>Haga clic para modificar el estilo de texto del patrón</a:t>
            </a:r>
            <a:endParaRPr b="0" lang="es-AR" sz="1350" spc="-1" strike="noStrike">
              <a:solidFill>
                <a:srgbClr val="ffffff"/>
              </a:solidFill>
              <a:latin typeface="Corbel"/>
            </a:endParaRPr>
          </a:p>
          <a:p>
            <a:pPr lvl="1" marL="260640" indent="-129960">
              <a:lnSpc>
                <a:spcPct val="90000"/>
              </a:lnSpc>
              <a:spcBef>
                <a:spcPts val="675"/>
              </a:spcBef>
              <a:buClr>
                <a:srgbClr val="56c5ff"/>
              </a:buClr>
              <a:buFont typeface="Arial"/>
              <a:buChar char="•"/>
            </a:pPr>
            <a:r>
              <a:rPr b="0" lang="es-AR" sz="1130" spc="-1" strike="noStrike">
                <a:solidFill>
                  <a:srgbClr val="ffffff"/>
                </a:solidFill>
                <a:latin typeface="Corbel"/>
              </a:rPr>
              <a:t>Segundo nivel</a:t>
            </a:r>
            <a:endParaRPr b="0" lang="es-AR" sz="1130" spc="-1" strike="noStrike">
              <a:solidFill>
                <a:srgbClr val="ffffff"/>
              </a:solidFill>
              <a:latin typeface="Corbel"/>
            </a:endParaRPr>
          </a:p>
          <a:p>
            <a:pPr lvl="2" marL="384120" indent="-122760">
              <a:lnSpc>
                <a:spcPct val="90000"/>
              </a:lnSpc>
              <a:spcBef>
                <a:spcPts val="337"/>
              </a:spcBef>
              <a:buClr>
                <a:srgbClr val="56c5ff"/>
              </a:buClr>
              <a:buFont typeface="Arial"/>
              <a:buChar char="•"/>
            </a:pPr>
            <a:r>
              <a:rPr b="0" lang="es-AR" sz="1019" spc="-1" strike="noStrike">
                <a:solidFill>
                  <a:srgbClr val="ffffff"/>
                </a:solidFill>
                <a:latin typeface="Corbel"/>
              </a:rPr>
              <a:t>Tercer nivel</a:t>
            </a:r>
            <a:endParaRPr b="0" lang="es-AR" sz="1019" spc="-1" strike="noStrike">
              <a:solidFill>
                <a:srgbClr val="ffffff"/>
              </a:solidFill>
              <a:latin typeface="Corbel"/>
            </a:endParaRPr>
          </a:p>
          <a:p>
            <a:pPr lvl="3" marL="482040" indent="-97920">
              <a:lnSpc>
                <a:spcPct val="90000"/>
              </a:lnSpc>
              <a:spcBef>
                <a:spcPts val="337"/>
              </a:spcBef>
              <a:buClr>
                <a:srgbClr val="56c5ff"/>
              </a:buClr>
              <a:buFont typeface="Arial"/>
              <a:buChar char="•"/>
            </a:pPr>
            <a:r>
              <a:rPr b="0" lang="es-AR" sz="900" spc="-1" strike="noStrike">
                <a:solidFill>
                  <a:srgbClr val="ffffff"/>
                </a:solidFill>
                <a:latin typeface="Corbel"/>
              </a:rPr>
              <a:t>Cuarto nivel</a:t>
            </a:r>
            <a:endParaRPr b="0" lang="es-AR" sz="900" spc="-1" strike="noStrike">
              <a:solidFill>
                <a:srgbClr val="ffffff"/>
              </a:solidFill>
              <a:latin typeface="Corbel"/>
            </a:endParaRPr>
          </a:p>
          <a:p>
            <a:pPr lvl="4" marL="579600" indent="-96840">
              <a:lnSpc>
                <a:spcPct val="90000"/>
              </a:lnSpc>
              <a:spcBef>
                <a:spcPts val="337"/>
              </a:spcBef>
              <a:buClr>
                <a:srgbClr val="56c5ff"/>
              </a:buClr>
              <a:buFont typeface="Arial"/>
              <a:buChar char="•"/>
            </a:pPr>
            <a:r>
              <a:rPr b="0" lang="es-AR" sz="900" spc="-1" strike="noStrike">
                <a:solidFill>
                  <a:srgbClr val="ffffff"/>
                </a:solidFill>
                <a:latin typeface="Corbel"/>
              </a:rPr>
              <a:t>Quinto nivel</a:t>
            </a:r>
            <a:endParaRPr b="0" lang="es-AR" sz="900" spc="-1" strike="noStrike">
              <a:solidFill>
                <a:srgbClr val="ffffff"/>
              </a:solidFill>
              <a:latin typeface="Corbel"/>
            </a:endParaRPr>
          </a:p>
        </p:txBody>
      </p:sp>
      <p:sp>
        <p:nvSpPr>
          <p:cNvPr id="43" name="PlaceHolder 3"/>
          <p:cNvSpPr>
            <a:spLocks noGrp="1"/>
          </p:cNvSpPr>
          <p:nvPr>
            <p:ph type="dt"/>
          </p:nvPr>
        </p:nvSpPr>
        <p:spPr>
          <a:xfrm>
            <a:off x="6171480" y="6400800"/>
            <a:ext cx="1086840" cy="275760"/>
          </a:xfrm>
          <a:prstGeom prst="rect">
            <a:avLst/>
          </a:prstGeom>
        </p:spPr>
        <p:txBody>
          <a:bodyPr anchor="ctr">
            <a:noAutofit/>
          </a:bodyPr>
          <a:p>
            <a:pPr algn="r">
              <a:lnSpc>
                <a:spcPct val="100000"/>
              </a:lnSpc>
            </a:pPr>
            <a:fld id="{85E824FF-FAF6-4B9D-8153-2D7A7E81BBE2}" type="datetime">
              <a:rPr b="0" lang="es-AR" sz="569" spc="-1" strike="noStrike">
                <a:solidFill>
                  <a:srgbClr val="ffffff"/>
                </a:solidFill>
                <a:latin typeface="Corbel"/>
              </a:rPr>
              <a:t>13/09/22</a:t>
            </a:fld>
            <a:endParaRPr b="0" lang="es-AR" sz="569" spc="-1" strike="noStrike">
              <a:latin typeface="Times New Roman"/>
            </a:endParaRPr>
          </a:p>
        </p:txBody>
      </p:sp>
      <p:sp>
        <p:nvSpPr>
          <p:cNvPr id="44" name="PlaceHolder 4"/>
          <p:cNvSpPr>
            <a:spLocks noGrp="1"/>
          </p:cNvSpPr>
          <p:nvPr>
            <p:ph type="ftr"/>
          </p:nvPr>
        </p:nvSpPr>
        <p:spPr>
          <a:xfrm>
            <a:off x="1142280" y="6400800"/>
            <a:ext cx="4915800" cy="275760"/>
          </a:xfrm>
          <a:prstGeom prst="rect">
            <a:avLst/>
          </a:prstGeom>
        </p:spPr>
        <p:txBody>
          <a:bodyPr anchor="ctr">
            <a:noAutofit/>
          </a:bodyPr>
          <a:p>
            <a:endParaRPr b="0" lang="es-AR" sz="2400" spc="-1" strike="noStrike">
              <a:latin typeface="Times New Roman"/>
            </a:endParaRPr>
          </a:p>
        </p:txBody>
      </p:sp>
      <p:sp>
        <p:nvSpPr>
          <p:cNvPr id="45" name="PlaceHolder 5"/>
          <p:cNvSpPr>
            <a:spLocks noGrp="1"/>
          </p:cNvSpPr>
          <p:nvPr>
            <p:ph type="sldNum"/>
          </p:nvPr>
        </p:nvSpPr>
        <p:spPr>
          <a:xfrm>
            <a:off x="7373160" y="6400800"/>
            <a:ext cx="628560" cy="275760"/>
          </a:xfrm>
          <a:prstGeom prst="rect">
            <a:avLst/>
          </a:prstGeom>
        </p:spPr>
        <p:txBody>
          <a:bodyPr anchor="ctr">
            <a:noAutofit/>
          </a:bodyPr>
          <a:p>
            <a:pPr algn="r">
              <a:lnSpc>
                <a:spcPct val="100000"/>
              </a:lnSpc>
            </a:pPr>
            <a:fld id="{EA4D4A9E-3A5B-4ABF-9433-889E9D929835}" type="slidenum">
              <a:rPr b="0" lang="es-AR" sz="569" spc="-1" strike="noStrike">
                <a:solidFill>
                  <a:srgbClr val="ffffff"/>
                </a:solidFill>
                <a:latin typeface="Corbel"/>
              </a:rPr>
              <a:t>&lt;número&gt;</a:t>
            </a:fld>
            <a:endParaRPr b="0" lang="es-AR" sz="569"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Picture 2" descr=""/>
          <p:cNvPicPr/>
          <p:nvPr/>
        </p:nvPicPr>
        <p:blipFill>
          <a:blip r:embed="rId1"/>
          <a:stretch/>
        </p:blipFill>
        <p:spPr>
          <a:xfrm>
            <a:off x="3413520" y="653400"/>
            <a:ext cx="2245680" cy="2323800"/>
          </a:xfrm>
          <a:prstGeom prst="rect">
            <a:avLst/>
          </a:prstGeom>
          <a:ln>
            <a:noFill/>
          </a:ln>
        </p:spPr>
      </p:pic>
      <p:sp>
        <p:nvSpPr>
          <p:cNvPr id="89" name="CustomShape 1"/>
          <p:cNvSpPr/>
          <p:nvPr/>
        </p:nvSpPr>
        <p:spPr>
          <a:xfrm>
            <a:off x="2214720" y="3261960"/>
            <a:ext cx="4571640" cy="547560"/>
          </a:xfrm>
          <a:prstGeom prst="rect">
            <a:avLst/>
          </a:prstGeom>
          <a:noFill/>
          <a:ln>
            <a:noFill/>
          </a:ln>
        </p:spPr>
        <p:style>
          <a:lnRef idx="0"/>
          <a:fillRef idx="0"/>
          <a:effectRef idx="0"/>
          <a:fontRef idx="minor"/>
        </p:style>
        <p:txBody>
          <a:bodyPr lIns="90000" rIns="90000" tIns="45000" bIns="45000">
            <a:spAutoFit/>
          </a:bodyPr>
          <a:p>
            <a:pPr algn="ctr">
              <a:lnSpc>
                <a:spcPts val="1400"/>
              </a:lnSpc>
              <a:spcAft>
                <a:spcPts val="799"/>
              </a:spcAft>
            </a:pPr>
            <a:r>
              <a:rPr b="0" lang="es-AR" sz="2000" spc="-1" strike="noStrike">
                <a:solidFill>
                  <a:srgbClr val="ffffff"/>
                </a:solidFill>
                <a:latin typeface="Arial"/>
                <a:ea typeface="Calibri"/>
              </a:rPr>
              <a:t>Universidad Nacional de La Plata</a:t>
            </a:r>
            <a:endParaRPr b="0" lang="es-AR" sz="2000" spc="-1" strike="noStrike">
              <a:latin typeface="Arial"/>
            </a:endParaRPr>
          </a:p>
          <a:p>
            <a:pPr algn="ctr">
              <a:lnSpc>
                <a:spcPts val="1400"/>
              </a:lnSpc>
              <a:spcAft>
                <a:spcPts val="799"/>
              </a:spcAft>
            </a:pPr>
            <a:r>
              <a:rPr b="0" lang="es-AR" sz="2000" spc="-1" strike="noStrike">
                <a:solidFill>
                  <a:srgbClr val="ffffff"/>
                </a:solidFill>
                <a:latin typeface="Arial"/>
                <a:ea typeface="Calibri"/>
              </a:rPr>
              <a:t>Facultad de Derecho</a:t>
            </a:r>
            <a:endParaRPr b="0" lang="es-AR" sz="2000" spc="-1" strike="noStrike">
              <a:latin typeface="Arial"/>
            </a:endParaRPr>
          </a:p>
        </p:txBody>
      </p:sp>
      <p:sp>
        <p:nvSpPr>
          <p:cNvPr id="90" name="CustomShape 2"/>
          <p:cNvSpPr/>
          <p:nvPr/>
        </p:nvSpPr>
        <p:spPr>
          <a:xfrm>
            <a:off x="1221840" y="4123440"/>
            <a:ext cx="6761520" cy="75636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es-AR" sz="2800" spc="55" strike="noStrike">
                <a:solidFill>
                  <a:srgbClr val="ffffff"/>
                </a:solidFill>
                <a:latin typeface="Arial"/>
              </a:rPr>
              <a:t>EL RECURSO EXTRAORDINARIO DE INAPLICABILIDAD DE LEY</a:t>
            </a:r>
            <a:endParaRPr b="0" lang="es-AR" sz="2800" spc="-1" strike="noStrike">
              <a:latin typeface="Arial"/>
            </a:endParaRPr>
          </a:p>
        </p:txBody>
      </p:sp>
      <p:sp>
        <p:nvSpPr>
          <p:cNvPr id="91" name="CustomShape 3"/>
          <p:cNvSpPr/>
          <p:nvPr/>
        </p:nvSpPr>
        <p:spPr>
          <a:xfrm>
            <a:off x="1787400" y="5028480"/>
            <a:ext cx="5630400" cy="477000"/>
          </a:xfrm>
          <a:prstGeom prst="rect">
            <a:avLst/>
          </a:prstGeom>
          <a:noFill/>
          <a:ln>
            <a:noFill/>
          </a:ln>
        </p:spPr>
        <p:style>
          <a:lnRef idx="0"/>
          <a:fillRef idx="0"/>
          <a:effectRef idx="0"/>
          <a:fontRef idx="minor"/>
        </p:style>
        <p:txBody>
          <a:bodyPr lIns="90000" rIns="90000" tIns="45000" bIns="45000">
            <a:noAutofit/>
          </a:bodyPr>
          <a:p>
            <a:pPr algn="ctr">
              <a:lnSpc>
                <a:spcPct val="90000"/>
              </a:lnSpc>
              <a:spcBef>
                <a:spcPts val="1012"/>
              </a:spcBef>
            </a:pPr>
            <a:r>
              <a:rPr b="0" lang="es-AR" sz="1400" spc="111" strike="noStrike" cap="all">
                <a:solidFill>
                  <a:srgbClr val="56c5ff"/>
                </a:solidFill>
                <a:latin typeface="Arial"/>
              </a:rPr>
              <a:t>PROFESOR: Eduardo abel fernández</a:t>
            </a:r>
            <a:endParaRPr b="0" lang="es-AR" sz="1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628920" y="1636200"/>
            <a:ext cx="7943400" cy="4871880"/>
          </a:xfrm>
          <a:prstGeom prst="rect">
            <a:avLst/>
          </a:prstGeom>
          <a:noFill/>
          <a:ln>
            <a:noFill/>
          </a:ln>
        </p:spPr>
        <p:txBody>
          <a:bodyPr>
            <a:normAutofit/>
          </a:bodyPr>
          <a:p>
            <a:pPr marL="539640" indent="-539280" algn="just">
              <a:lnSpc>
                <a:spcPct val="90000"/>
              </a:lnSpc>
              <a:spcBef>
                <a:spcPts val="1012"/>
              </a:spcBef>
              <a:spcAft>
                <a:spcPts val="1199"/>
              </a:spcAft>
            </a:pPr>
            <a:r>
              <a:rPr b="0" lang="es-AR" sz="2400" spc="-1" strike="noStrike">
                <a:solidFill>
                  <a:srgbClr val="01a8ff"/>
                </a:solidFill>
                <a:latin typeface="Corbel"/>
              </a:rPr>
              <a:t>1.</a:t>
            </a:r>
            <a:r>
              <a:rPr b="0" lang="es-AR" sz="2400" spc="-1" strike="noStrike">
                <a:solidFill>
                  <a:srgbClr val="ffffff"/>
                </a:solidFill>
                <a:latin typeface="Corbel"/>
              </a:rPr>
              <a:t> </a:t>
            </a:r>
            <a:r>
              <a:rPr b="0" lang="es-AR" sz="2400" spc="-1" strike="noStrike">
                <a:solidFill>
                  <a:srgbClr val="ffffff"/>
                </a:solidFill>
                <a:latin typeface="Corbel"/>
              </a:rPr>
              <a:t>	</a:t>
            </a:r>
            <a:r>
              <a:rPr b="0" lang="es-AR" sz="2400" spc="-1" strike="noStrike">
                <a:solidFill>
                  <a:srgbClr val="ffffff"/>
                </a:solidFill>
                <a:latin typeface="Corbel"/>
              </a:rPr>
              <a:t>Lectura general de la sentencia cuestionada</a:t>
            </a:r>
            <a:endParaRPr b="0" lang="es-AR" sz="2400" spc="-1" strike="noStrike">
              <a:solidFill>
                <a:srgbClr val="ffffff"/>
              </a:solidFill>
              <a:latin typeface="Corbel"/>
            </a:endParaRPr>
          </a:p>
          <a:p>
            <a:pPr marL="539640" indent="-539280" algn="just">
              <a:lnSpc>
                <a:spcPct val="90000"/>
              </a:lnSpc>
              <a:spcBef>
                <a:spcPts val="1012"/>
              </a:spcBef>
              <a:spcAft>
                <a:spcPts val="1199"/>
              </a:spcAft>
            </a:pPr>
            <a:r>
              <a:rPr b="0" lang="es-AR" sz="2400" spc="-1" strike="noStrike">
                <a:solidFill>
                  <a:srgbClr val="01a8ff"/>
                </a:solidFill>
                <a:latin typeface="Corbel"/>
              </a:rPr>
              <a:t>2.</a:t>
            </a:r>
            <a:r>
              <a:rPr b="0" lang="es-AR" sz="2400" spc="-1" strike="noStrike">
                <a:solidFill>
                  <a:srgbClr val="ffffff"/>
                </a:solidFill>
                <a:latin typeface="Corbel"/>
              </a:rPr>
              <a:t> </a:t>
            </a:r>
            <a:r>
              <a:rPr b="0" lang="es-AR" sz="2400" spc="-1" strike="noStrike">
                <a:solidFill>
                  <a:srgbClr val="ffffff"/>
                </a:solidFill>
                <a:latin typeface="Corbel"/>
              </a:rPr>
              <a:t>	</a:t>
            </a:r>
            <a:r>
              <a:rPr b="0" lang="es-AR" sz="2400" spc="-1" strike="noStrike">
                <a:solidFill>
                  <a:srgbClr val="db30c7"/>
                </a:solidFill>
                <a:latin typeface="Corbel"/>
              </a:rPr>
              <a:t>Esquematización de sus premisas fácticas</a:t>
            </a:r>
            <a:r>
              <a:rPr b="0" lang="es-AR" sz="2400" spc="-1" strike="noStrike">
                <a:solidFill>
                  <a:srgbClr val="ffffff"/>
                </a:solidFill>
                <a:latin typeface="Corbel"/>
              </a:rPr>
              <a:t>, entendidas como la fijación de los hechos que hizo el Juez y los elementos de prueba que tuvo en cuenta para realizar dicha tarea </a:t>
            </a:r>
            <a:r>
              <a:rPr b="0" lang="es-AR" sz="2400" spc="-1" strike="noStrike">
                <a:solidFill>
                  <a:srgbClr val="56c5ff"/>
                </a:solidFill>
                <a:latin typeface="Corbel"/>
              </a:rPr>
              <a:t>(análisis de la actividad netamente fáctica)</a:t>
            </a:r>
            <a:endParaRPr b="0" lang="es-AR" sz="2400" spc="-1" strike="noStrike">
              <a:solidFill>
                <a:srgbClr val="ffffff"/>
              </a:solidFill>
              <a:latin typeface="Corbel"/>
            </a:endParaRPr>
          </a:p>
          <a:p>
            <a:pPr marL="539640" indent="-539280" algn="just">
              <a:lnSpc>
                <a:spcPct val="90000"/>
              </a:lnSpc>
              <a:spcBef>
                <a:spcPts val="1012"/>
              </a:spcBef>
              <a:spcAft>
                <a:spcPts val="1199"/>
              </a:spcAft>
            </a:pPr>
            <a:r>
              <a:rPr b="0" lang="es-AR" sz="2400" spc="-1" strike="noStrike">
                <a:solidFill>
                  <a:srgbClr val="01a8ff"/>
                </a:solidFill>
                <a:latin typeface="Corbel"/>
              </a:rPr>
              <a:t>3. </a:t>
            </a:r>
            <a:r>
              <a:rPr b="0" lang="es-AR" sz="2400" spc="-1" strike="noStrike">
                <a:solidFill>
                  <a:srgbClr val="01a8ff"/>
                </a:solidFill>
                <a:latin typeface="Corbel"/>
              </a:rPr>
              <a:t>	</a:t>
            </a:r>
            <a:r>
              <a:rPr b="0" lang="es-AR" sz="2400" spc="-1" strike="noStrike">
                <a:solidFill>
                  <a:srgbClr val="db30c7"/>
                </a:solidFill>
                <a:latin typeface="Corbel"/>
              </a:rPr>
              <a:t>Esquematización de sus premisas normativas</a:t>
            </a:r>
            <a:r>
              <a:rPr b="0" lang="es-AR" sz="2400" spc="-1" strike="noStrike">
                <a:solidFill>
                  <a:srgbClr val="ffffff"/>
                </a:solidFill>
                <a:latin typeface="Corbel"/>
              </a:rPr>
              <a:t>, esto es de las normas jurídicas, cuyas consecuencias actuó en el caso sobre la base de premisas fácticas previamente fijadas </a:t>
            </a:r>
            <a:r>
              <a:rPr b="0" lang="es-AR" sz="2400" spc="-1" strike="noStrike">
                <a:solidFill>
                  <a:srgbClr val="56c5ff"/>
                </a:solidFill>
                <a:latin typeface="Corbel"/>
              </a:rPr>
              <a:t>(análisis de la actividad de subsunción)</a:t>
            </a:r>
            <a:endParaRPr b="0" lang="es-AR" sz="2400" spc="-1" strike="noStrike">
              <a:solidFill>
                <a:srgbClr val="ffffff"/>
              </a:solidFill>
              <a:latin typeface="Corbel"/>
            </a:endParaRPr>
          </a:p>
          <a:p>
            <a:pPr marL="539640" indent="-539280" algn="just">
              <a:lnSpc>
                <a:spcPct val="90000"/>
              </a:lnSpc>
              <a:spcBef>
                <a:spcPts val="1012"/>
              </a:spcBef>
              <a:spcAft>
                <a:spcPts val="1199"/>
              </a:spcAft>
            </a:pPr>
            <a:r>
              <a:rPr b="0" lang="es-AR" sz="2400" spc="-1" strike="noStrike">
                <a:solidFill>
                  <a:srgbClr val="01a8ff"/>
                </a:solidFill>
                <a:latin typeface="Corbel"/>
              </a:rPr>
              <a:t>4. </a:t>
            </a:r>
            <a:r>
              <a:rPr b="0" lang="es-AR" sz="2400" spc="-1" strike="noStrike">
                <a:solidFill>
                  <a:srgbClr val="01a8ff"/>
                </a:solidFill>
                <a:latin typeface="Corbel"/>
              </a:rPr>
              <a:t>	</a:t>
            </a:r>
            <a:r>
              <a:rPr b="0" lang="es-AR" sz="2400" spc="-1" strike="noStrike">
                <a:solidFill>
                  <a:srgbClr val="ffffff"/>
                </a:solidFill>
                <a:latin typeface="Corbel"/>
              </a:rPr>
              <a:t>Estudio de la coherencia interna del fallo y detección de eventuales incoherencias o contradicciones que lo invaliden, sean de orden fáctico-probatorio y/o normativo (</a:t>
            </a:r>
            <a:r>
              <a:rPr b="0" lang="es-AR" sz="2400" spc="-1" strike="noStrike">
                <a:solidFill>
                  <a:srgbClr val="56c5ff"/>
                </a:solidFill>
                <a:latin typeface="Corbel"/>
              </a:rPr>
              <a:t>análisis de vicios o errores en el decisorio)</a:t>
            </a:r>
            <a:endParaRPr b="0" lang="es-AR" sz="2400" spc="-1" strike="noStrike">
              <a:solidFill>
                <a:srgbClr val="ffffff"/>
              </a:solidFill>
              <a:latin typeface="Corbel"/>
            </a:endParaRPr>
          </a:p>
          <a:p>
            <a:pPr algn="just">
              <a:lnSpc>
                <a:spcPct val="90000"/>
              </a:lnSpc>
              <a:spcBef>
                <a:spcPts val="1012"/>
              </a:spcBef>
            </a:pPr>
            <a:endParaRPr b="0" lang="es-AR" sz="2400" spc="-1" strike="noStrike">
              <a:solidFill>
                <a:srgbClr val="ffffff"/>
              </a:solidFill>
              <a:latin typeface="Corbel"/>
            </a:endParaRPr>
          </a:p>
        </p:txBody>
      </p:sp>
      <p:sp>
        <p:nvSpPr>
          <p:cNvPr id="93" name="CustomShape 2"/>
          <p:cNvSpPr/>
          <p:nvPr/>
        </p:nvSpPr>
        <p:spPr>
          <a:xfrm>
            <a:off x="2314800" y="295200"/>
            <a:ext cx="4571640" cy="760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AR" sz="2200" spc="-1" strike="noStrike" u="sng">
                <a:solidFill>
                  <a:srgbClr val="56c5ff"/>
                </a:solidFill>
                <a:uFillTx/>
                <a:latin typeface="Corbel"/>
              </a:rPr>
              <a:t>PLAN DE TRABAJO PARA LA ELABORACIÓN DE UN R.I.L.</a:t>
            </a:r>
            <a:endParaRPr b="0" lang="es-AR" sz="2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4" name="TextShape 1"/>
          <p:cNvSpPr txBox="1"/>
          <p:nvPr/>
        </p:nvSpPr>
        <p:spPr>
          <a:xfrm>
            <a:off x="600120" y="704880"/>
            <a:ext cx="7943400" cy="5514480"/>
          </a:xfrm>
          <a:prstGeom prst="rect">
            <a:avLst/>
          </a:prstGeom>
          <a:noFill/>
          <a:ln>
            <a:noFill/>
          </a:ln>
        </p:spPr>
        <p:txBody>
          <a:bodyPr>
            <a:noAutofit/>
          </a:bodyPr>
          <a:p>
            <a:pPr algn="just">
              <a:lnSpc>
                <a:spcPct val="100000"/>
              </a:lnSpc>
              <a:spcBef>
                <a:spcPts val="1012"/>
              </a:spcBef>
            </a:pPr>
            <a:r>
              <a:rPr b="1" lang="es-AR" sz="2200" spc="-1" strike="noStrike" u="sng">
                <a:solidFill>
                  <a:srgbClr val="56c5ff"/>
                </a:solidFill>
                <a:uFillTx/>
                <a:latin typeface="Corbel"/>
              </a:rPr>
              <a:t>INTERPONE RECURSO EXTRAORDINARIO DE INAPLICABILIDAD DE  LEY- MANTIENE RESERVA DEL CASO FEDERAL</a:t>
            </a:r>
            <a:r>
              <a:rPr b="0" lang="es-AR" sz="2200" spc="-1" strike="noStrike">
                <a:solidFill>
                  <a:srgbClr val="56c5ff"/>
                </a:solidFill>
                <a:latin typeface="Corbel"/>
              </a:rPr>
              <a:t>.-</a:t>
            </a:r>
            <a:endParaRPr b="0" lang="es-AR" sz="2200" spc="-1" strike="noStrike">
              <a:solidFill>
                <a:srgbClr val="ffffff"/>
              </a:solidFill>
              <a:latin typeface="Corbel"/>
            </a:endParaRPr>
          </a:p>
          <a:p>
            <a:pPr algn="just">
              <a:lnSpc>
                <a:spcPct val="100000"/>
              </a:lnSpc>
              <a:spcBef>
                <a:spcPts val="1012"/>
              </a:spcBef>
            </a:pPr>
            <a:r>
              <a:rPr b="0" lang="es-AR" sz="2200" spc="-1" strike="noStrike">
                <a:solidFill>
                  <a:srgbClr val="ffffff"/>
                </a:solidFill>
                <a:latin typeface="Corbel"/>
              </a:rPr>
              <a:t> </a:t>
            </a:r>
            <a:endParaRPr b="0" lang="es-AR" sz="2200" spc="-1" strike="noStrike">
              <a:solidFill>
                <a:srgbClr val="ffffff"/>
              </a:solidFill>
              <a:latin typeface="Corbel"/>
            </a:endParaRPr>
          </a:p>
          <a:p>
            <a:pPr algn="just">
              <a:lnSpc>
                <a:spcPct val="100000"/>
              </a:lnSpc>
              <a:spcBef>
                <a:spcPts val="1012"/>
              </a:spcBef>
            </a:pPr>
            <a:r>
              <a:rPr b="0" lang="es-AR" sz="2200" spc="-1" strike="noStrike">
                <a:solidFill>
                  <a:srgbClr val="ffffff"/>
                </a:solidFill>
                <a:latin typeface="Corbel"/>
              </a:rPr>
              <a:t>Excma. Cámara:</a:t>
            </a:r>
            <a:endParaRPr b="0" lang="es-AR" sz="2200" spc="-1" strike="noStrike">
              <a:solidFill>
                <a:srgbClr val="ffffff"/>
              </a:solidFill>
              <a:latin typeface="Corbel"/>
            </a:endParaRPr>
          </a:p>
          <a:p>
            <a:pPr algn="just">
              <a:lnSpc>
                <a:spcPct val="100000"/>
              </a:lnSpc>
              <a:spcBef>
                <a:spcPts val="1012"/>
              </a:spcBef>
            </a:pPr>
            <a:r>
              <a:rPr b="1" lang="es-AR" sz="2200" spc="-1" strike="noStrike">
                <a:solidFill>
                  <a:srgbClr val="ffffff"/>
                </a:solidFill>
                <a:latin typeface="Corbel"/>
              </a:rPr>
              <a:t> </a:t>
            </a:r>
            <a:endParaRPr b="0" lang="es-AR" sz="2200" spc="-1" strike="noStrike">
              <a:solidFill>
                <a:srgbClr val="ffffff"/>
              </a:solidFill>
              <a:latin typeface="Corbel"/>
            </a:endParaRPr>
          </a:p>
          <a:p>
            <a:pPr algn="just">
              <a:lnSpc>
                <a:spcPct val="100000"/>
              </a:lnSpc>
              <a:spcBef>
                <a:spcPts val="1012"/>
              </a:spcBef>
            </a:pPr>
            <a:r>
              <a:rPr b="1" lang="es-AR" sz="2200" spc="-1" strike="noStrike">
                <a:solidFill>
                  <a:srgbClr val="ffffff"/>
                </a:solidFill>
                <a:latin typeface="Corbel"/>
              </a:rPr>
              <a:t>EDUARDO ABEL FERNÁNDEZ</a:t>
            </a:r>
            <a:r>
              <a:rPr b="0" lang="es-AR" sz="2200" spc="-1" strike="noStrike">
                <a:solidFill>
                  <a:srgbClr val="ffffff"/>
                </a:solidFill>
                <a:latin typeface="Corbel"/>
              </a:rPr>
              <a:t>, abogado inscripto al Tº XXXVIII F° 181 del CALP, legajo previsional ….., Cuit 23-14905418-9, monotributista, apoderado del BANCO DE LA PROVINCIA DE BUENOS AIRES, en autos caratulados “</a:t>
            </a:r>
            <a:r>
              <a:rPr b="1" lang="es-AR" sz="2200" spc="-1" strike="noStrike">
                <a:solidFill>
                  <a:srgbClr val="ffffff"/>
                </a:solidFill>
                <a:latin typeface="Corbel"/>
              </a:rPr>
              <a:t>ROJAS, ANICETA C/ BANCO DE LA PROVINCIA DE BUENOS AIRES Y OTROS S/DAÑOS Y PERJUICIOS</a:t>
            </a:r>
            <a:r>
              <a:rPr b="0" lang="es-AR" sz="2200" spc="-1" strike="noStrike">
                <a:solidFill>
                  <a:srgbClr val="ffffff"/>
                </a:solidFill>
                <a:latin typeface="Corbel"/>
              </a:rPr>
              <a:t>”, EXPTE Nº 122222, con domicilio legal constituido en calle 7 nº 726 de La Plata, y domicilio electrónico 23149054189@bapro.notificaciones a V.E. digo:</a:t>
            </a:r>
            <a:endParaRPr b="0" lang="es-AR" sz="22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5" name="TextShape 1"/>
          <p:cNvSpPr txBox="1"/>
          <p:nvPr/>
        </p:nvSpPr>
        <p:spPr>
          <a:xfrm>
            <a:off x="600120" y="704880"/>
            <a:ext cx="7943400" cy="5514480"/>
          </a:xfrm>
          <a:prstGeom prst="rect">
            <a:avLst/>
          </a:prstGeom>
          <a:noFill/>
          <a:ln>
            <a:noFill/>
          </a:ln>
        </p:spPr>
        <p:txBody>
          <a:bodyPr>
            <a:noAutofit/>
          </a:bodyPr>
          <a:p>
            <a:pPr algn="just">
              <a:lnSpc>
                <a:spcPct val="100000"/>
              </a:lnSpc>
              <a:spcBef>
                <a:spcPts val="1012"/>
              </a:spcBef>
            </a:pPr>
            <a:r>
              <a:rPr b="0" lang="es-AR" sz="2200" spc="-1" strike="noStrike">
                <a:solidFill>
                  <a:srgbClr val="56c5ff"/>
                </a:solidFill>
                <a:latin typeface="Arial"/>
              </a:rPr>
              <a:t>I.- EL OBJETO:</a:t>
            </a:r>
            <a:r>
              <a:rPr b="0" lang="es-AR" sz="2200" spc="-1" strike="noStrike">
                <a:solidFill>
                  <a:srgbClr val="ffffff"/>
                </a:solidFill>
                <a:latin typeface="Arial"/>
              </a:rPr>
              <a:t> Que vengo a interponer el recurso extraordinario de inaplicabilidad de ley o doctrina legal que autorizan los arts. 278, 279 y concs. del CPCC, de acuerdo a la competencia otorgada a la Suprema Corte de Justicia por el art 161 inc 3 a) de la Constitución de la Provincia de Buenos Aires, contra la sentencia de la Sala II de la Excma. Cámara Segunda de Apelación en lo Civil y Comercial del día … de ……. de 2018, que revoca la sentencia dictada en Primera Instancia y, por tanto, acoge la demanda de daños y perjuicios impetrada por la Sra. Aniceta Rojas contra el Banco de la Provincia de Buenos Aires por  la suma total de $ 560.500, a la que se le aplicarán los intereses en el modo y forma establecidos en el considerando XXVI del voto de la Dra. Bermejo. Por las consideraciones que siguen, pido se le conceda, elevándose las actuaciones al conocimiento del Superior Tribunal Provincial.- </a:t>
            </a:r>
            <a:endParaRPr b="0" lang="es-AR" sz="22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6" name="TextShape 1"/>
          <p:cNvSpPr txBox="1"/>
          <p:nvPr/>
        </p:nvSpPr>
        <p:spPr>
          <a:xfrm>
            <a:off x="600120" y="704880"/>
            <a:ext cx="7943400" cy="5514480"/>
          </a:xfrm>
          <a:prstGeom prst="rect">
            <a:avLst/>
          </a:prstGeom>
          <a:noFill/>
          <a:ln>
            <a:noFill/>
          </a:ln>
        </p:spPr>
        <p:txBody>
          <a:bodyPr>
            <a:noAutofit/>
          </a:bodyPr>
          <a:p>
            <a:pPr algn="just">
              <a:lnSpc>
                <a:spcPct val="100000"/>
              </a:lnSpc>
              <a:spcBef>
                <a:spcPts val="1012"/>
              </a:spcBef>
            </a:pPr>
            <a:r>
              <a:rPr b="0" lang="es-AR" sz="2200" spc="-1" strike="noStrike">
                <a:solidFill>
                  <a:srgbClr val="56c5ff"/>
                </a:solidFill>
                <a:latin typeface="Arial"/>
              </a:rPr>
              <a:t>II.- REQUISITOS DE ADMISIBILIDAD:</a:t>
            </a:r>
            <a:r>
              <a:rPr b="0" lang="es-AR" sz="2200" spc="-1" strike="noStrike">
                <a:solidFill>
                  <a:srgbClr val="ffffff"/>
                </a:solidFill>
                <a:latin typeface="Arial"/>
              </a:rPr>
              <a:t> En el sub lite, interesa destacarlo, concurren la totalidad de los requisitos de admisibilidad formal del presente recurso extraordinario (arts. 279, 279 y concs. CPCC) a saber: a) </a:t>
            </a:r>
            <a:r>
              <a:rPr b="0" lang="es-AR" sz="2200" spc="-1" strike="noStrike">
                <a:solidFill>
                  <a:srgbClr val="e983dd"/>
                </a:solidFill>
                <a:latin typeface="Arial"/>
              </a:rPr>
              <a:t>Se deduce en término</a:t>
            </a:r>
            <a:r>
              <a:rPr b="0" lang="es-AR" sz="2200" spc="-1" strike="noStrike">
                <a:solidFill>
                  <a:srgbClr val="ffffff"/>
                </a:solidFill>
                <a:latin typeface="Arial"/>
              </a:rPr>
              <a:t>, en tanto la cédula de notificación se recibió el día … de ……. de 2018; b) </a:t>
            </a:r>
            <a:r>
              <a:rPr b="0" lang="es-AR" sz="2200" spc="-1" strike="noStrike">
                <a:solidFill>
                  <a:srgbClr val="e983dd"/>
                </a:solidFill>
                <a:latin typeface="Arial"/>
              </a:rPr>
              <a:t>La definitividad de la sentencia impugnada</a:t>
            </a:r>
            <a:r>
              <a:rPr b="0" lang="es-AR" sz="2200" spc="-1" strike="noStrike">
                <a:solidFill>
                  <a:srgbClr val="ffffff"/>
                </a:solidFill>
                <a:latin typeface="Arial"/>
              </a:rPr>
              <a:t> no puede ponerse en tela de juicio desde que termina la litis y resulta imposible su continuación (conf. Art. 278 C.P.C.C), en tanto revocó la sentencia de Primera Instancia y, en consecuencia, acogiera la pretensión de la actora contra la banca que represento, por la la suma total de pesos quinientos sesenta mil quinientos ($560.500) a la que se mandaron a aplicar los intereses en el modo y forma establecidos en el considerando XXVI del voto de la Dra. Bermejo, con costas; </a:t>
            </a:r>
            <a:endParaRPr b="0" lang="es-AR" sz="2200" spc="-1" strike="noStrike">
              <a:solidFill>
                <a:srgbClr val="ffffff"/>
              </a:solidFill>
              <a:latin typeface="Corbel"/>
            </a:endParaRPr>
          </a:p>
        </p:txBody>
      </p:sp>
      <p:sp>
        <p:nvSpPr>
          <p:cNvPr id="97" name="CustomShape 2"/>
          <p:cNvSpPr/>
          <p:nvPr/>
        </p:nvSpPr>
        <p:spPr>
          <a:xfrm>
            <a:off x="3508920" y="5463720"/>
            <a:ext cx="105588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s-AR" sz="1800" spc="-1" strike="noStrike">
                <a:solidFill>
                  <a:srgbClr val="e983dd"/>
                </a:solidFill>
                <a:latin typeface="Arial"/>
              </a:rPr>
              <a:t>Sigue …</a:t>
            </a:r>
            <a:endParaRPr b="0" lang="es-AR"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8" name="TextShape 1"/>
          <p:cNvSpPr txBox="1"/>
          <p:nvPr/>
        </p:nvSpPr>
        <p:spPr>
          <a:xfrm>
            <a:off x="600120" y="704880"/>
            <a:ext cx="7943400" cy="5514480"/>
          </a:xfrm>
          <a:prstGeom prst="rect">
            <a:avLst/>
          </a:prstGeom>
          <a:noFill/>
          <a:ln>
            <a:noFill/>
          </a:ln>
        </p:spPr>
        <p:txBody>
          <a:bodyPr>
            <a:noAutofit/>
          </a:bodyPr>
          <a:p>
            <a:pPr algn="just">
              <a:lnSpc>
                <a:spcPct val="100000"/>
              </a:lnSpc>
              <a:spcBef>
                <a:spcPts val="1012"/>
              </a:spcBef>
            </a:pPr>
            <a:r>
              <a:rPr b="0" lang="es-AR" sz="2200" spc="-1" strike="noStrike">
                <a:solidFill>
                  <a:srgbClr val="ffffff"/>
                </a:solidFill>
                <a:latin typeface="Arial"/>
              </a:rPr>
              <a:t>c) Mi conferente, el Banco de la Provincia de Buenos Aires, </a:t>
            </a:r>
            <a:r>
              <a:rPr b="0" lang="es-AR" sz="2200" spc="-1" strike="noStrike">
                <a:solidFill>
                  <a:srgbClr val="e983dd"/>
                </a:solidFill>
                <a:latin typeface="Arial"/>
              </a:rPr>
              <a:t>se encuentra exento de realizar el depósito</a:t>
            </a:r>
            <a:r>
              <a:rPr b="0" lang="es-AR" sz="2200" spc="-1" strike="noStrike">
                <a:solidFill>
                  <a:srgbClr val="ffffff"/>
                </a:solidFill>
                <a:latin typeface="Arial"/>
              </a:rPr>
              <a:t> al que se refiere el artículo 280 del CPCC; d) </a:t>
            </a:r>
            <a:r>
              <a:rPr b="0" lang="es-AR" sz="2200" spc="-1" strike="noStrike">
                <a:solidFill>
                  <a:srgbClr val="e983dd"/>
                </a:solidFill>
                <a:latin typeface="Arial"/>
              </a:rPr>
              <a:t>El monto del litigio</a:t>
            </a:r>
            <a:r>
              <a:rPr b="0" lang="es-AR" sz="2200" spc="-1" strike="noStrike">
                <a:solidFill>
                  <a:srgbClr val="ffffff"/>
                </a:solidFill>
                <a:latin typeface="Arial"/>
              </a:rPr>
              <a:t> excede el mínimo establecido por el art. 278 del citado código adjetivo; e) </a:t>
            </a:r>
            <a:r>
              <a:rPr b="0" lang="es-AR" sz="2200" spc="-1" strike="noStrike">
                <a:solidFill>
                  <a:srgbClr val="e983dd"/>
                </a:solidFill>
                <a:latin typeface="Arial"/>
              </a:rPr>
              <a:t>La sentencia atacada ha violado expresas normas legales (y doctrina legal)</a:t>
            </a:r>
            <a:r>
              <a:rPr b="0" lang="es-AR" sz="2200" spc="-1" strike="noStrike">
                <a:solidFill>
                  <a:srgbClr val="ffffff"/>
                </a:solidFill>
                <a:latin typeface="Arial"/>
              </a:rPr>
              <a:t> que se explicitarán al fundamentarse este remedio; f) En puntos posteriores se cumplimenta el requisito de </a:t>
            </a:r>
            <a:r>
              <a:rPr b="0" lang="es-AR" sz="2200" spc="-1" strike="noStrike">
                <a:solidFill>
                  <a:srgbClr val="e983dd"/>
                </a:solidFill>
                <a:latin typeface="Arial"/>
              </a:rPr>
              <a:t>fundamentación y autosuficiencia del recurso</a:t>
            </a:r>
            <a:r>
              <a:rPr b="0" lang="es-AR" sz="2200" spc="-1" strike="noStrike">
                <a:solidFill>
                  <a:srgbClr val="ffffff"/>
                </a:solidFill>
                <a:latin typeface="Arial"/>
              </a:rPr>
              <a:t>; g)  Asimismo, y tal como se consignara en el encabezado del presente, </a:t>
            </a:r>
            <a:r>
              <a:rPr b="0" lang="es-AR" sz="2200" spc="-1" strike="noStrike">
                <a:solidFill>
                  <a:srgbClr val="e983dd"/>
                </a:solidFill>
                <a:latin typeface="Arial"/>
              </a:rPr>
              <a:t>constituyo domicilio procesal</a:t>
            </a:r>
            <a:r>
              <a:rPr b="0" lang="es-AR" sz="2200" spc="-1" strike="noStrike">
                <a:solidFill>
                  <a:srgbClr val="ffffff"/>
                </a:solidFill>
                <a:latin typeface="Arial"/>
              </a:rPr>
              <a:t> en Calle 7 nro. 726 tercer piso (Departamento Legales) de la ciudad de La Plata a los efectos del presente recurso y de su trámite y para todos los efectos del presente proceso. De igual modo </a:t>
            </a:r>
            <a:r>
              <a:rPr b="0" lang="es-AR" sz="2200" spc="-1" strike="noStrike">
                <a:solidFill>
                  <a:srgbClr val="e983dd"/>
                </a:solidFill>
                <a:latin typeface="Arial"/>
              </a:rPr>
              <a:t>denuncio domicilio electrónico</a:t>
            </a:r>
            <a:r>
              <a:rPr b="0" lang="es-AR" sz="2200" spc="-1" strike="noStrike">
                <a:solidFill>
                  <a:srgbClr val="ffffff"/>
                </a:solidFill>
                <a:latin typeface="Arial"/>
              </a:rPr>
              <a:t>, a los efectos de este juicio 23149054189@bapro.notificaciones; y h) Se acompaña al presente un </a:t>
            </a:r>
            <a:r>
              <a:rPr b="0" lang="es-AR" sz="2200" spc="-1" strike="noStrike">
                <a:solidFill>
                  <a:srgbClr val="e983dd"/>
                </a:solidFill>
                <a:latin typeface="Arial"/>
              </a:rPr>
              <a:t>juego de copias</a:t>
            </a:r>
            <a:r>
              <a:rPr b="0" lang="es-AR" sz="2200" spc="-1" strike="noStrike">
                <a:solidFill>
                  <a:srgbClr val="ffffff"/>
                </a:solidFill>
                <a:latin typeface="Arial"/>
              </a:rPr>
              <a:t> para cumplimentar lo dispuesto por el art. 280, párrafo 5to del CPCC.</a:t>
            </a:r>
            <a:endParaRPr b="0" lang="es-AR" sz="22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9" name="TextShape 1"/>
          <p:cNvSpPr txBox="1"/>
          <p:nvPr/>
        </p:nvSpPr>
        <p:spPr>
          <a:xfrm>
            <a:off x="600120" y="704880"/>
            <a:ext cx="7943400" cy="5514480"/>
          </a:xfrm>
          <a:prstGeom prst="rect">
            <a:avLst/>
          </a:prstGeom>
          <a:noFill/>
          <a:ln>
            <a:noFill/>
          </a:ln>
        </p:spPr>
        <p:txBody>
          <a:bodyPr>
            <a:noAutofit/>
          </a:bodyPr>
          <a:p>
            <a:pPr algn="just">
              <a:lnSpc>
                <a:spcPct val="100000"/>
              </a:lnSpc>
              <a:spcBef>
                <a:spcPts val="1012"/>
              </a:spcBef>
            </a:pPr>
            <a:r>
              <a:rPr b="0" lang="es-AR" sz="2000" spc="-1" strike="noStrike">
                <a:solidFill>
                  <a:srgbClr val="56c5ff"/>
                </a:solidFill>
                <a:latin typeface="Arial"/>
              </a:rPr>
              <a:t>III.- LOS ANTECEDENTES DEL CASO:</a:t>
            </a:r>
            <a:r>
              <a:rPr b="0" lang="es-AR" sz="2000" spc="-1" strike="noStrike">
                <a:solidFill>
                  <a:srgbClr val="ffffff"/>
                </a:solidFill>
                <a:latin typeface="Arial"/>
              </a:rPr>
              <a:t> RELATO DE LAS CUESTIONES FÁCTICAS Y JURÍDICAS DE LA LITIS, CON BREVE RESUMEN -DE LO QUE IMPORTA DESTACAR- DE LAS SENTENCIAS DE PRIMERA INSTANCIA Y DE ALZADA. </a:t>
            </a:r>
            <a:endParaRPr b="0" lang="es-AR" sz="2000" spc="-1" strike="noStrike">
              <a:solidFill>
                <a:srgbClr val="ffffff"/>
              </a:solidFill>
              <a:latin typeface="Corbel"/>
            </a:endParaRPr>
          </a:p>
          <a:p>
            <a:pPr algn="just">
              <a:lnSpc>
                <a:spcPct val="100000"/>
              </a:lnSpc>
              <a:spcBef>
                <a:spcPts val="1012"/>
              </a:spcBef>
            </a:pPr>
            <a:endParaRPr b="0" lang="es-AR" sz="2000" spc="-1" strike="noStrike">
              <a:solidFill>
                <a:srgbClr val="ffffff"/>
              </a:solidFill>
              <a:latin typeface="Corbel"/>
            </a:endParaRPr>
          </a:p>
          <a:p>
            <a:pPr algn="just">
              <a:lnSpc>
                <a:spcPct val="100000"/>
              </a:lnSpc>
              <a:spcBef>
                <a:spcPts val="1012"/>
              </a:spcBef>
            </a:pPr>
            <a:r>
              <a:rPr b="0" lang="es-AR" sz="2000" spc="-1" strike="noStrike">
                <a:solidFill>
                  <a:srgbClr val="56c5ff"/>
                </a:solidFill>
                <a:latin typeface="Arial"/>
              </a:rPr>
              <a:t>IV.- LA DECISIÓN QUE SE IMPUGNA:</a:t>
            </a:r>
            <a:r>
              <a:rPr b="0" lang="es-AR" sz="2000" spc="-1" strike="noStrike">
                <a:solidFill>
                  <a:srgbClr val="ffffff"/>
                </a:solidFill>
                <a:latin typeface="Arial"/>
              </a:rPr>
              <a:t> DETALLE DE LOS FUNDAMENTOS TANTO FÁCTICOS COMO JURÍDICOS DEL FALLO DE CÁMARA.</a:t>
            </a:r>
            <a:endParaRPr b="0" lang="es-AR" sz="2000" spc="-1" strike="noStrike">
              <a:solidFill>
                <a:srgbClr val="ffffff"/>
              </a:solidFill>
              <a:latin typeface="Corbel"/>
            </a:endParaRPr>
          </a:p>
          <a:p>
            <a:pPr algn="just">
              <a:lnSpc>
                <a:spcPct val="100000"/>
              </a:lnSpc>
              <a:spcBef>
                <a:spcPts val="1012"/>
              </a:spcBef>
            </a:pPr>
            <a:endParaRPr b="0" lang="es-AR" sz="2000" spc="-1" strike="noStrike">
              <a:solidFill>
                <a:srgbClr val="ffffff"/>
              </a:solidFill>
              <a:latin typeface="Corbel"/>
            </a:endParaRPr>
          </a:p>
          <a:p>
            <a:pPr algn="just">
              <a:lnSpc>
                <a:spcPct val="100000"/>
              </a:lnSpc>
              <a:spcBef>
                <a:spcPts val="1012"/>
              </a:spcBef>
            </a:pPr>
            <a:r>
              <a:rPr b="0" lang="es-AR" sz="2000" spc="-1" strike="noStrike">
                <a:solidFill>
                  <a:srgbClr val="56c5ff"/>
                </a:solidFill>
                <a:latin typeface="Arial"/>
              </a:rPr>
              <a:t>V.- ATAQUE CONTRA EL FALLO EN CRISIS:</a:t>
            </a:r>
            <a:r>
              <a:rPr b="0" lang="es-AR" sz="2000" spc="-1" strike="noStrike">
                <a:solidFill>
                  <a:srgbClr val="ffffff"/>
                </a:solidFill>
                <a:latin typeface="Arial"/>
              </a:rPr>
              <a:t> EXPLICAR EN FORMA SUFICIENTE, EN CUMPLIMIENTO A LA MANDA DEL ART. 279, ÚLTIMA PARTE DEL CPCC, </a:t>
            </a:r>
            <a:r>
              <a:rPr b="0" lang="es-AR" sz="2000" spc="-1" strike="noStrike">
                <a:solidFill>
                  <a:srgbClr val="e983dd"/>
                </a:solidFill>
                <a:latin typeface="Arial"/>
              </a:rPr>
              <a:t>EL ABSURDO </a:t>
            </a:r>
            <a:r>
              <a:rPr b="0" lang="es-AR" sz="2000" spc="-1" strike="noStrike">
                <a:solidFill>
                  <a:srgbClr val="ffffff"/>
                </a:solidFill>
                <a:latin typeface="Arial"/>
              </a:rPr>
              <a:t>INCURRIDO, EN CASO DE CUESTIONES FÁCTICAS; LA </a:t>
            </a:r>
            <a:r>
              <a:rPr b="0" lang="es-AR" sz="2000" spc="-1" strike="noStrike">
                <a:solidFill>
                  <a:srgbClr val="e983dd"/>
                </a:solidFill>
                <a:latin typeface="Arial"/>
              </a:rPr>
              <a:t>INFRACCION DE NORMAS LEGALES, CONSTITUCIONALES Y DE TRATADOS INTERNACIONALES</a:t>
            </a:r>
            <a:r>
              <a:rPr b="0" lang="es-AR" sz="2000" spc="-1" strike="noStrike">
                <a:solidFill>
                  <a:srgbClr val="ffffff"/>
                </a:solidFill>
                <a:latin typeface="Arial"/>
              </a:rPr>
              <a:t>, EN CASO DE TEMÁTICAS JURÍGENAS Y LA </a:t>
            </a:r>
            <a:r>
              <a:rPr b="0" lang="es-AR" sz="2000" spc="-1" strike="noStrike">
                <a:solidFill>
                  <a:srgbClr val="e983dd"/>
                </a:solidFill>
                <a:latin typeface="Arial"/>
              </a:rPr>
              <a:t>VIOLACIÓN A DOCTRINA LEGAL</a:t>
            </a:r>
            <a:r>
              <a:rPr b="0" lang="es-AR" sz="2000" spc="-1" strike="noStrike">
                <a:solidFill>
                  <a:srgbClr val="ffffff"/>
                </a:solidFill>
                <a:latin typeface="Arial"/>
              </a:rPr>
              <a:t>, EN SUPUESTOS ANÁLOGOS IMPERANTES EN LA SCBA. </a:t>
            </a:r>
            <a:endParaRPr b="0" lang="es-AR" sz="20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00" name="TextShape 1"/>
          <p:cNvSpPr txBox="1"/>
          <p:nvPr/>
        </p:nvSpPr>
        <p:spPr>
          <a:xfrm>
            <a:off x="600120" y="704880"/>
            <a:ext cx="7943400" cy="5514480"/>
          </a:xfrm>
          <a:prstGeom prst="rect">
            <a:avLst/>
          </a:prstGeom>
          <a:noFill/>
          <a:ln>
            <a:noFill/>
          </a:ln>
        </p:spPr>
        <p:txBody>
          <a:bodyPr>
            <a:noAutofit/>
          </a:bodyPr>
          <a:p>
            <a:pPr algn="just">
              <a:lnSpc>
                <a:spcPct val="100000"/>
              </a:lnSpc>
              <a:spcBef>
                <a:spcPts val="1012"/>
              </a:spcBef>
            </a:pPr>
            <a:r>
              <a:rPr b="0" lang="es-AR" sz="2200" spc="-1" strike="noStrike">
                <a:solidFill>
                  <a:srgbClr val="56c5ff"/>
                </a:solidFill>
                <a:latin typeface="Arial"/>
              </a:rPr>
              <a:t>VI.- MANTENIMIENTO DE LA RESERVA DEL CASO FEDERAL:</a:t>
            </a:r>
            <a:r>
              <a:rPr b="0" lang="es-AR" sz="2200" spc="-1" strike="noStrike">
                <a:solidFill>
                  <a:srgbClr val="ffffff"/>
                </a:solidFill>
                <a:latin typeface="Arial"/>
              </a:rPr>
              <a:t> Sin perjuicio de lo expuesto, hago presente a V.E. que una resolución contraria a los intereses de mi parte originará, en su perjuicio, una afectación, con violación y conculcación definitiva de sus derechos a la igualdad ante la ley, al debido proceso, a la defensa en juicio, a la propiedad –en forma lata- y de la división de poderes, todos ellos otorgados y garantizados al Banco de la Provincia de Buenos Aires por las normas de los artículos 14, 16, 17, 18 y 31 de la Constitución Nacional. Para ese supuesto eventual mantengo la Reserva oportunamente introducida y mantenida de ocurrir por ante la Corte Suprema de Justicia de la Nación por la vía del Recurso Extraordinario Federal previsto en la norma del art. 14 de la Ley 48. </a:t>
            </a:r>
            <a:endParaRPr b="0" lang="es-AR" sz="22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01" name="TextShape 1"/>
          <p:cNvSpPr txBox="1"/>
          <p:nvPr/>
        </p:nvSpPr>
        <p:spPr>
          <a:xfrm>
            <a:off x="600120" y="704880"/>
            <a:ext cx="7943400" cy="5514480"/>
          </a:xfrm>
          <a:prstGeom prst="rect">
            <a:avLst/>
          </a:prstGeom>
          <a:noFill/>
          <a:ln>
            <a:noFill/>
          </a:ln>
        </p:spPr>
        <p:txBody>
          <a:bodyPr>
            <a:noAutofit/>
          </a:bodyPr>
          <a:p>
            <a:pPr algn="just">
              <a:lnSpc>
                <a:spcPct val="100000"/>
              </a:lnSpc>
              <a:spcBef>
                <a:spcPts val="1012"/>
              </a:spcBef>
            </a:pPr>
            <a:r>
              <a:rPr b="0" lang="es-AR" sz="2200" spc="-1" strike="noStrike">
                <a:solidFill>
                  <a:srgbClr val="56c5ff"/>
                </a:solidFill>
                <a:latin typeface="Arial"/>
              </a:rPr>
              <a:t>VII.- PETITORIO:</a:t>
            </a:r>
            <a:r>
              <a:rPr b="0" lang="es-AR" sz="2200" spc="-1" strike="noStrike">
                <a:solidFill>
                  <a:srgbClr val="ffffff"/>
                </a:solidFill>
                <a:latin typeface="Arial"/>
              </a:rPr>
              <a:t> Por todo lo expuesto, a V.E. solicito: 1.-Se tenga por presentado en legal tiempo y forma el Recurso Extraordinario de Inaplicabilidad de Ley contra la Sentencia de fecha …..; 2.- Hallándose cumplidos en el mismo todos los requisitos de admisibilidad, se lo conceda con elevación del expediente al conocimiento de la Excma. Suprema Corte de Justicia de la Provincia de Buenos Aires; 3.- Oportunamente el Superior Tribunal Provincial resuelva, con acogimiento de los argumentos vertidos en el presente escrito, la revocación de la resolución en crisis, y se rechace la demanda impetrada contra el Banco de la Provincia de Buenos Aries con costas; 4.- Se tenga presente el mantenimiento de la reserva de ocurrir ante la Corte Suprema de Justicia de la Nación por la vía del artículo 14 de la Ley 48. </a:t>
            </a:r>
            <a:endParaRPr b="0" lang="es-AR" sz="2200" spc="-1" strike="noStrike">
              <a:solidFill>
                <a:srgbClr val="ffffff"/>
              </a:solidFill>
              <a:latin typeface="Corbel"/>
            </a:endParaRPr>
          </a:p>
          <a:p>
            <a:pPr algn="just">
              <a:lnSpc>
                <a:spcPct val="100000"/>
              </a:lnSpc>
              <a:spcBef>
                <a:spcPts val="1012"/>
              </a:spcBef>
            </a:pPr>
            <a:r>
              <a:rPr b="0" lang="es-AR" sz="2200" spc="-1" strike="noStrike">
                <a:solidFill>
                  <a:srgbClr val="ffffff"/>
                </a:solidFill>
                <a:latin typeface="Arial"/>
              </a:rPr>
              <a:t>Proveer de conformidad y tener presente, que SERÁ JUSTICIA. </a:t>
            </a:r>
            <a:endParaRPr b="0" lang="es-AR" sz="2200" spc="-1" strike="noStrike">
              <a:solidFill>
                <a:srgbClr val="ffffff"/>
              </a:solidFill>
              <a:latin typeface="Corbel"/>
            </a:endParaRPr>
          </a:p>
          <a:p>
            <a:pPr algn="just">
              <a:lnSpc>
                <a:spcPct val="100000"/>
              </a:lnSpc>
              <a:spcBef>
                <a:spcPts val="1012"/>
              </a:spcBef>
            </a:pPr>
            <a:endParaRPr b="0" lang="es-AR" sz="22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Tema1</Template>
  <TotalTime>95</TotalTime>
  <Application>Trio_Office/6.2.8.2$Windows_x86 LibreOffice_project/</Application>
  <Words>1030</Words>
  <Paragraphs>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2018-07-03T12:16:57Z</dcterms:created>
  <dc:creator>Leandro Cesar Corbalan</dc:creator>
  <dc:description/>
  <dc:language>es-AR</dc:language>
  <cp:lastModifiedBy>Eduardo Abel Fernandez</cp:lastModifiedBy>
  <cp:lastPrinted>2018-07-05T13:39:22Z</cp:lastPrinted>
  <dcterms:modified xsi:type="dcterms:W3CDTF">2019-09-17T12:35:41Z</dcterms:modified>
  <cp:revision>23</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